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6" r:id="rId3"/>
    <p:sldId id="261" r:id="rId4"/>
    <p:sldId id="268" r:id="rId5"/>
    <p:sldId id="269" r:id="rId6"/>
    <p:sldId id="258" r:id="rId7"/>
    <p:sldId id="259" r:id="rId8"/>
    <p:sldId id="267" r:id="rId9"/>
    <p:sldId id="262" r:id="rId10"/>
    <p:sldId id="264" r:id="rId11"/>
    <p:sldId id="260" r:id="rId12"/>
    <p:sldId id="263" r:id="rId13"/>
    <p:sldId id="270" r:id="rId1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2" d="100"/>
          <a:sy n="92" d="100"/>
        </p:scale>
        <p:origin x="66" y="3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轩墨 曲" userId="55c2ff7532036797" providerId="LiveId" clId="{D6C5D833-5DF9-45D3-8F74-690191A69B9F}"/>
    <pc:docChg chg="undo custSel modSld">
      <pc:chgData name="轩墨 曲" userId="55c2ff7532036797" providerId="LiveId" clId="{D6C5D833-5DF9-45D3-8F74-690191A69B9F}" dt="2024-05-15T03:06:48.214" v="8" actId="1076"/>
      <pc:docMkLst>
        <pc:docMk/>
      </pc:docMkLst>
      <pc:sldChg chg="modSp mod">
        <pc:chgData name="轩墨 曲" userId="55c2ff7532036797" providerId="LiveId" clId="{D6C5D833-5DF9-45D3-8F74-690191A69B9F}" dt="2024-05-15T03:06:48.214" v="8" actId="1076"/>
        <pc:sldMkLst>
          <pc:docMk/>
          <pc:sldMk cId="3684416104" sldId="260"/>
        </pc:sldMkLst>
        <pc:grpChg chg="mod">
          <ac:chgData name="轩墨 曲" userId="55c2ff7532036797" providerId="LiveId" clId="{D6C5D833-5DF9-45D3-8F74-690191A69B9F}" dt="2024-05-15T02:46:08.046" v="7" actId="1076"/>
          <ac:grpSpMkLst>
            <pc:docMk/>
            <pc:sldMk cId="3684416104" sldId="260"/>
            <ac:grpSpMk id="10" creationId="{830ADEFF-3551-4E08-8BB6-0BB7031DDC97}"/>
          </ac:grpSpMkLst>
        </pc:grpChg>
        <pc:picChg chg="mod">
          <ac:chgData name="轩墨 曲" userId="55c2ff7532036797" providerId="LiveId" clId="{D6C5D833-5DF9-45D3-8F74-690191A69B9F}" dt="2024-05-15T02:45:50.998" v="2" actId="1076"/>
          <ac:picMkLst>
            <pc:docMk/>
            <pc:sldMk cId="3684416104" sldId="260"/>
            <ac:picMk id="5" creationId="{57F0C317-5364-4EF3-A16A-97B9A177E436}"/>
          </ac:picMkLst>
        </pc:picChg>
        <pc:picChg chg="mod">
          <ac:chgData name="轩墨 曲" userId="55c2ff7532036797" providerId="LiveId" clId="{D6C5D833-5DF9-45D3-8F74-690191A69B9F}" dt="2024-05-15T03:06:48.214" v="8" actId="1076"/>
          <ac:picMkLst>
            <pc:docMk/>
            <pc:sldMk cId="3684416104" sldId="260"/>
            <ac:picMk id="9" creationId="{2C715327-79E1-404C-8898-793F5B76A9DC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F47CA97-B568-4991-B9FE-5F2CC113E6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5F87B41-C209-434C-90BC-D5A4ED6611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76249AB-9BF5-4EB6-99B1-AF1513EAF9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6146F5-F561-416A-8930-6566F4AC4DB0}" type="datetimeFigureOut">
              <a:rPr lang="zh-CN" altLang="en-US" smtClean="0"/>
              <a:t>2024/5/15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89E266A-43B2-4EDE-98A3-2A3472DD0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FA5B5A1-E3CD-43B6-B670-859C03874F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C521A-B553-4DBC-A02F-17A69E7F56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36803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9DC5C0-9B2C-4761-B3E7-74259B3AB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600FD47-789B-4A16-B7B8-6985F3E092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1333B9D-AECA-4F67-8CC1-21C0D624DB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6146F5-F561-416A-8930-6566F4AC4DB0}" type="datetimeFigureOut">
              <a:rPr lang="zh-CN" altLang="en-US" smtClean="0"/>
              <a:t>2024/5/15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8F51E74-DEC0-424B-A493-4F7CBD9703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569E5D6-896A-4CE0-AA75-88281BEEA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C521A-B553-4DBC-A02F-17A69E7F56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72745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CC45BB8D-D61B-4121-896E-2FF015B448E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933BB8A-119E-4950-9B6E-DD20084400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A301419-AB3D-416F-86AA-2718C178C2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6146F5-F561-416A-8930-6566F4AC4DB0}" type="datetimeFigureOut">
              <a:rPr lang="zh-CN" altLang="en-US" smtClean="0"/>
              <a:t>2024/5/15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A1970FE-26FD-4277-9DA8-8097D154C2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A300A6D-39AC-474A-A57E-A7233A3DB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C521A-B553-4DBC-A02F-17A69E7F56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30648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5515EF-BE12-41CD-8F3E-38D9B14A0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9E6CEA9-690F-4537-8E84-D4AD92C527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D34B1A8-1245-4D0B-BB72-6080EAEA6F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6146F5-F561-416A-8930-6566F4AC4DB0}" type="datetimeFigureOut">
              <a:rPr lang="zh-CN" altLang="en-US" smtClean="0"/>
              <a:t>2024/5/15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39D9F7C-F01A-4263-99EE-91918A247B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5EACE9D-6929-489F-BCEC-DA7FD8092D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C521A-B553-4DBC-A02F-17A69E7F56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91505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28CB80-34C1-46A5-85C6-D289506DE0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4270920-022B-4BA3-BF10-DC2C5A9A02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9CDFDF2-8EB3-4556-BB7E-7F0C803920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6146F5-F561-416A-8930-6566F4AC4DB0}" type="datetimeFigureOut">
              <a:rPr lang="zh-CN" altLang="en-US" smtClean="0"/>
              <a:t>2024/5/15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1094D94-0E5E-4915-A905-D3014FA2D5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8F93DD0-418F-44EF-BE37-1B3B5027FF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C521A-B553-4DBC-A02F-17A69E7F56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92680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002A0C5-322C-4293-AD5A-33A3481B11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6AF17C7-1320-47B8-A32E-13CC2D311B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13E8CD4-73B2-4C51-BE54-6D9C09E7F0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F37132A-B3E0-4425-8C07-C24F640577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6146F5-F561-416A-8930-6566F4AC4DB0}" type="datetimeFigureOut">
              <a:rPr lang="zh-CN" altLang="en-US" smtClean="0"/>
              <a:t>2024/5/15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61ADBDA-9093-4BA3-8BE0-AA2107C5F4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AEE2B09-A984-4EE7-B72C-2DD840D269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C521A-B553-4DBC-A02F-17A69E7F56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5142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27A0410-1A58-4210-A20B-D9DB0CE22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48A28CB-F7EE-4EA1-AEE1-9B0105DA46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FFA5619-4454-41B8-80EF-45235531C5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8CE4EAF-3A7F-4EA5-AED3-686668D5450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A4279062-39DC-4286-8536-B744CCBB0C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780BF4FC-3317-4606-864D-5AFD9F9CC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6146F5-F561-416A-8930-6566F4AC4DB0}" type="datetimeFigureOut">
              <a:rPr lang="zh-CN" altLang="en-US" smtClean="0"/>
              <a:t>2024/5/15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AEDD0AB5-1323-456C-8092-493845ED6B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83A55E1A-99CC-42C5-955D-1A00FC38C7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C521A-B553-4DBC-A02F-17A69E7F56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1368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F82D887-50A4-49BF-846F-9C0F5158B4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7FD31F1-16E2-46C8-844F-CA5E607D29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6146F5-F561-416A-8930-6566F4AC4DB0}" type="datetimeFigureOut">
              <a:rPr lang="zh-CN" altLang="en-US" smtClean="0"/>
              <a:t>2024/5/15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11ABC01-2FD0-4FC2-A81D-0815029438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6B5706B-260D-437A-9216-70A7CDB984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C521A-B553-4DBC-A02F-17A69E7F56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44001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9C83B3C-2EA7-4AA4-86A6-FCEAE4CB3C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6146F5-F561-416A-8930-6566F4AC4DB0}" type="datetimeFigureOut">
              <a:rPr lang="zh-CN" altLang="en-US" smtClean="0"/>
              <a:t>2024/5/15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5D4C3EB-9BC1-47AE-900A-C969EAAC62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82F26E2-DF41-4858-81AE-18FC57DE9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C521A-B553-4DBC-A02F-17A69E7F56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20404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1CC9D0-E42C-446E-8807-C97BBFC08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E3EA202-CAB4-484E-9709-6110BD3516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81BD523-8022-4FF0-8491-BB898080F0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61C123E-3362-469E-A626-02C0027D23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6146F5-F561-416A-8930-6566F4AC4DB0}" type="datetimeFigureOut">
              <a:rPr lang="zh-CN" altLang="en-US" smtClean="0"/>
              <a:t>2024/5/15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0E89E4A-F794-4174-A2A7-0338C83730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0C3B072-E6D9-40ED-B937-C188D42C99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C521A-B553-4DBC-A02F-17A69E7F56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52357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C3E268-C658-43F0-AC06-E7B6500682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6835E958-CEC0-4E87-97FF-44B7B1D2E4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AB8354F-11DB-49CE-A387-E9BDAE3525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711CD8F-087C-4D85-AE8A-988AA74478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6146F5-F561-416A-8930-6566F4AC4DB0}" type="datetimeFigureOut">
              <a:rPr lang="zh-CN" altLang="en-US" smtClean="0"/>
              <a:t>2024/5/15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332508E-38CE-4124-A79F-A74E8A4061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5D94544-2AA9-4FA7-9F28-644884A94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C521A-B553-4DBC-A02F-17A69E7F56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43839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F2AB07AC-C907-45E7-A1FE-0DE9597478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DBAF178-0CA6-4EDC-A1D4-57EA82C816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C6F9EA4-7BD0-448A-907C-C0C51B81AB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6146F5-F561-416A-8930-6566F4AC4DB0}" type="datetimeFigureOut">
              <a:rPr lang="zh-CN" altLang="en-US" smtClean="0"/>
              <a:t>2024/5/15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5E34693-C72D-4AD1-BD06-CBECF7A588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EBC983A-EFFB-4C65-A84B-6DCE994A5F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7C521A-B553-4DBC-A02F-17A69E7F56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04785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wmf"/><Relationship Id="rId3" Type="http://schemas.openxmlformats.org/officeDocument/2006/relationships/image" Target="../media/image2.png"/><Relationship Id="rId7" Type="http://schemas.openxmlformats.org/officeDocument/2006/relationships/oleObject" Target="../embeddings/oleObject2.bin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wmf"/><Relationship Id="rId5" Type="http://schemas.openxmlformats.org/officeDocument/2006/relationships/oleObject" Target="../embeddings/oleObject1.bin"/><Relationship Id="rId10" Type="http://schemas.openxmlformats.org/officeDocument/2006/relationships/image" Target="../media/image6.wmf"/><Relationship Id="rId4" Type="http://schemas.openxmlformats.org/officeDocument/2006/relationships/image" Target="../media/image3.png"/><Relationship Id="rId9" Type="http://schemas.openxmlformats.org/officeDocument/2006/relationships/oleObject" Target="../embeddings/oleObject3.bin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wmf"/><Relationship Id="rId3" Type="http://schemas.openxmlformats.org/officeDocument/2006/relationships/image" Target="../media/image52.png"/><Relationship Id="rId7" Type="http://schemas.openxmlformats.org/officeDocument/2006/relationships/oleObject" Target="../embeddings/oleObject5.bin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wmf"/><Relationship Id="rId5" Type="http://schemas.openxmlformats.org/officeDocument/2006/relationships/oleObject" Target="../embeddings/oleObject4.bin"/><Relationship Id="rId10" Type="http://schemas.openxmlformats.org/officeDocument/2006/relationships/image" Target="../media/image56.wmf"/><Relationship Id="rId4" Type="http://schemas.openxmlformats.org/officeDocument/2006/relationships/image" Target="../media/image53.png"/><Relationship Id="rId9" Type="http://schemas.openxmlformats.org/officeDocument/2006/relationships/oleObject" Target="../embeddings/oleObject6.bin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wmf"/><Relationship Id="rId2" Type="http://schemas.openxmlformats.org/officeDocument/2006/relationships/oleObject" Target="../embeddings/oleObject7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emf"/><Relationship Id="rId5" Type="http://schemas.openxmlformats.org/officeDocument/2006/relationships/image" Target="../media/image64.wmf"/><Relationship Id="rId4" Type="http://schemas.openxmlformats.org/officeDocument/2006/relationships/oleObject" Target="../embeddings/oleObject8.bin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18" Type="http://schemas.openxmlformats.org/officeDocument/2006/relationships/image" Target="../media/image2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17" Type="http://schemas.openxmlformats.org/officeDocument/2006/relationships/image" Target="../media/image24.png"/><Relationship Id="rId2" Type="http://schemas.openxmlformats.org/officeDocument/2006/relationships/image" Target="../media/image9.png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5" Type="http://schemas.openxmlformats.org/officeDocument/2006/relationships/image" Target="../media/image2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18" Type="http://schemas.openxmlformats.org/officeDocument/2006/relationships/image" Target="../media/image25.png"/><Relationship Id="rId3" Type="http://schemas.openxmlformats.org/officeDocument/2006/relationships/image" Target="../media/image22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17" Type="http://schemas.openxmlformats.org/officeDocument/2006/relationships/image" Target="../media/image37.png"/><Relationship Id="rId2" Type="http://schemas.openxmlformats.org/officeDocument/2006/relationships/image" Target="../media/image21.png"/><Relationship Id="rId16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4.png"/><Relationship Id="rId15" Type="http://schemas.openxmlformats.org/officeDocument/2006/relationships/image" Target="../media/image35.png"/><Relationship Id="rId10" Type="http://schemas.openxmlformats.org/officeDocument/2006/relationships/image" Target="../media/image30.png"/><Relationship Id="rId4" Type="http://schemas.openxmlformats.org/officeDocument/2006/relationships/image" Target="../media/image23.png"/><Relationship Id="rId9" Type="http://schemas.openxmlformats.org/officeDocument/2006/relationships/image" Target="../media/image29.png"/><Relationship Id="rId14" Type="http://schemas.openxmlformats.org/officeDocument/2006/relationships/image" Target="../media/image3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>
            <a:extLst>
              <a:ext uri="{FF2B5EF4-FFF2-40B4-BE49-F238E27FC236}">
                <a16:creationId xmlns:a16="http://schemas.microsoft.com/office/drawing/2014/main" id="{9A8FACAD-52C8-44E7-9DD2-6E7298BAA2D6}"/>
              </a:ext>
            </a:extLst>
          </p:cNvPr>
          <p:cNvGrpSpPr/>
          <p:nvPr/>
        </p:nvGrpSpPr>
        <p:grpSpPr>
          <a:xfrm>
            <a:off x="877587" y="106489"/>
            <a:ext cx="10216854" cy="2520000"/>
            <a:chOff x="498468" y="1617128"/>
            <a:chExt cx="10216854" cy="2520000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382FDE08-CC99-4891-AED7-0EFA3C18CF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8468" y="1617128"/>
              <a:ext cx="3359526" cy="2520000"/>
            </a:xfrm>
            <a:prstGeom prst="rect">
              <a:avLst/>
            </a:prstGeom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889CA798-2ABD-4524-A26C-29AB6B63713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7132" y="1617128"/>
              <a:ext cx="3359526" cy="2520000"/>
            </a:xfrm>
            <a:prstGeom prst="rect">
              <a:avLst/>
            </a:prstGeom>
          </p:spPr>
        </p:pic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02983914-6F03-494F-B755-A4E0AC738AD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55796" y="1617128"/>
              <a:ext cx="3359526" cy="2520000"/>
            </a:xfrm>
            <a:prstGeom prst="rect">
              <a:avLst/>
            </a:prstGeom>
          </p:spPr>
        </p:pic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1F9BBE49-49FC-4589-8AE0-3E96E2DD0A66}"/>
              </a:ext>
            </a:extLst>
          </p:cNvPr>
          <p:cNvGrpSpPr/>
          <p:nvPr/>
        </p:nvGrpSpPr>
        <p:grpSpPr>
          <a:xfrm>
            <a:off x="871330" y="2819502"/>
            <a:ext cx="10218563" cy="2520000"/>
            <a:chOff x="871330" y="2819502"/>
            <a:chExt cx="10218563" cy="2520000"/>
          </a:xfrm>
        </p:grpSpPr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4A3B1DE1-8698-40CD-9682-4550500674C6}"/>
                </a:ext>
              </a:extLst>
            </p:cNvPr>
            <p:cNvGrpSpPr/>
            <p:nvPr/>
          </p:nvGrpSpPr>
          <p:grpSpPr>
            <a:xfrm>
              <a:off x="871330" y="2819502"/>
              <a:ext cx="6789899" cy="2520000"/>
              <a:chOff x="871330" y="3115066"/>
              <a:chExt cx="6789899" cy="2520000"/>
            </a:xfrm>
          </p:grpSpPr>
          <p:graphicFrame>
            <p:nvGraphicFramePr>
              <p:cNvPr id="3" name="对象 2">
                <a:extLst>
                  <a:ext uri="{FF2B5EF4-FFF2-40B4-BE49-F238E27FC236}">
                    <a16:creationId xmlns:a16="http://schemas.microsoft.com/office/drawing/2014/main" id="{45FB4FD1-198A-43FD-B2C6-9CF074CA8CA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47843122"/>
                  </p:ext>
                </p:extLst>
              </p:nvPr>
            </p:nvGraphicFramePr>
            <p:xfrm>
              <a:off x="871330" y="3115066"/>
              <a:ext cx="3361235" cy="25200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Graph" r:id="rId5" imgW="2879640" imgH="2159640" progId="Origin95.Graph">
                      <p:embed/>
                    </p:oleObj>
                  </mc:Choice>
                  <mc:Fallback>
                    <p:oleObj name="Graph" r:id="rId5" imgW="2879640" imgH="2159640" progId="Origin95.Graph">
                      <p:embed/>
                      <p:pic>
                        <p:nvPicPr>
                          <p:cNvPr id="3" name="对象 2">
                            <a:extLst>
                              <a:ext uri="{FF2B5EF4-FFF2-40B4-BE49-F238E27FC236}">
                                <a16:creationId xmlns:a16="http://schemas.microsoft.com/office/drawing/2014/main" id="{45FB4FD1-198A-43FD-B2C6-9CF074CA8CA2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6"/>
                          <a:stretch>
                            <a:fillRect/>
                          </a:stretch>
                        </p:blipFill>
                        <p:spPr>
                          <a:xfrm>
                            <a:off x="871330" y="3115066"/>
                            <a:ext cx="3361235" cy="2520000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6" name="对象 5">
                <a:extLst>
                  <a:ext uri="{FF2B5EF4-FFF2-40B4-BE49-F238E27FC236}">
                    <a16:creationId xmlns:a16="http://schemas.microsoft.com/office/drawing/2014/main" id="{23EDFB11-9FA0-4059-985B-4FE3EF2F3AE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43393159"/>
                  </p:ext>
                </p:extLst>
              </p:nvPr>
            </p:nvGraphicFramePr>
            <p:xfrm>
              <a:off x="4299994" y="3115066"/>
              <a:ext cx="3361235" cy="25200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Graph" r:id="rId7" imgW="2879640" imgH="2159640" progId="Origin95.Graph">
                      <p:embed/>
                    </p:oleObj>
                  </mc:Choice>
                  <mc:Fallback>
                    <p:oleObj name="Graph" r:id="rId7" imgW="2879640" imgH="2159640" progId="Origin95.Graph">
                      <p:embed/>
                      <p:pic>
                        <p:nvPicPr>
                          <p:cNvPr id="6" name="对象 5">
                            <a:extLst>
                              <a:ext uri="{FF2B5EF4-FFF2-40B4-BE49-F238E27FC236}">
                                <a16:creationId xmlns:a16="http://schemas.microsoft.com/office/drawing/2014/main" id="{23EDFB11-9FA0-4059-985B-4FE3EF2F3AEE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8"/>
                          <a:stretch>
                            <a:fillRect/>
                          </a:stretch>
                        </p:blipFill>
                        <p:spPr>
                          <a:xfrm>
                            <a:off x="4299994" y="3115066"/>
                            <a:ext cx="3361235" cy="2520000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aphicFrame>
          <p:nvGraphicFramePr>
            <p:cNvPr id="18" name="对象 17">
              <a:extLst>
                <a:ext uri="{FF2B5EF4-FFF2-40B4-BE49-F238E27FC236}">
                  <a16:creationId xmlns:a16="http://schemas.microsoft.com/office/drawing/2014/main" id="{94B2CFE5-D04A-4D2E-B613-18FD50E3452E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314406533"/>
                </p:ext>
              </p:extLst>
            </p:nvPr>
          </p:nvGraphicFramePr>
          <p:xfrm>
            <a:off x="7728658" y="2819502"/>
            <a:ext cx="3361235" cy="2520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Graph" r:id="rId9" imgW="2879640" imgH="2159640" progId="Origin95.Graph">
                    <p:embed/>
                  </p:oleObj>
                </mc:Choice>
                <mc:Fallback>
                  <p:oleObj name="Graph" r:id="rId9" imgW="2879640" imgH="2159640" progId="Origin95.Graph">
                    <p:embed/>
                    <p:pic>
                      <p:nvPicPr>
                        <p:cNvPr id="18" name="对象 17">
                          <a:extLst>
                            <a:ext uri="{FF2B5EF4-FFF2-40B4-BE49-F238E27FC236}">
                              <a16:creationId xmlns:a16="http://schemas.microsoft.com/office/drawing/2014/main" id="{94B2CFE5-D04A-4D2E-B613-18FD50E3452E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7728658" y="2819502"/>
                          <a:ext cx="3361235" cy="25200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32528149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9CFA99B6-0E95-44D3-BC20-EDB8736AD2CE}"/>
              </a:ext>
            </a:extLst>
          </p:cNvPr>
          <p:cNvGrpSpPr/>
          <p:nvPr/>
        </p:nvGrpSpPr>
        <p:grpSpPr>
          <a:xfrm>
            <a:off x="3930847" y="1481639"/>
            <a:ext cx="4918134" cy="1800000"/>
            <a:chOff x="5544055" y="1716833"/>
            <a:chExt cx="4918134" cy="1800000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A167FA58-E813-4409-AF1E-836F835451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09974" y="1716833"/>
              <a:ext cx="2352215" cy="1800000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AD62FCEE-7416-42EF-96B5-F61AB0C093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44055" y="1716833"/>
              <a:ext cx="2352215" cy="180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958202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>
            <a:extLst>
              <a:ext uri="{FF2B5EF4-FFF2-40B4-BE49-F238E27FC236}">
                <a16:creationId xmlns:a16="http://schemas.microsoft.com/office/drawing/2014/main" id="{830ADEFF-3551-4E08-8BB6-0BB7031DDC97}"/>
              </a:ext>
            </a:extLst>
          </p:cNvPr>
          <p:cNvGrpSpPr/>
          <p:nvPr/>
        </p:nvGrpSpPr>
        <p:grpSpPr>
          <a:xfrm>
            <a:off x="711778" y="3779983"/>
            <a:ext cx="8482526" cy="2343149"/>
            <a:chOff x="3657361" y="1629000"/>
            <a:chExt cx="7204525" cy="1800000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57F0C317-5364-4EF3-A16A-97B9A177E4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09671" y="1629000"/>
              <a:ext cx="2352215" cy="1800000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2D5819B5-9DC0-4F10-AFA1-CFF540E509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57361" y="1629000"/>
              <a:ext cx="2352215" cy="1800000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2C715327-79E1-404C-8898-793F5B76A9D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83516" y="1629000"/>
              <a:ext cx="2352215" cy="1800000"/>
            </a:xfrm>
            <a:prstGeom prst="rect">
              <a:avLst/>
            </a:prstGeom>
          </p:spPr>
        </p:pic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4AA3061E-767B-4719-A00F-7FA1E525EADF}"/>
              </a:ext>
            </a:extLst>
          </p:cNvPr>
          <p:cNvGrpSpPr/>
          <p:nvPr/>
        </p:nvGrpSpPr>
        <p:grpSpPr>
          <a:xfrm>
            <a:off x="315047" y="1045585"/>
            <a:ext cx="9071244" cy="2159000"/>
            <a:chOff x="315047" y="1045585"/>
            <a:chExt cx="9071244" cy="2159000"/>
          </a:xfrm>
        </p:grpSpPr>
        <p:graphicFrame>
          <p:nvGraphicFramePr>
            <p:cNvPr id="2" name="对象 1">
              <a:extLst>
                <a:ext uri="{FF2B5EF4-FFF2-40B4-BE49-F238E27FC236}">
                  <a16:creationId xmlns:a16="http://schemas.microsoft.com/office/drawing/2014/main" id="{7A13303E-E600-4F59-9DC9-CA9DDD4CA679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73689556"/>
                </p:ext>
              </p:extLst>
            </p:nvPr>
          </p:nvGraphicFramePr>
          <p:xfrm>
            <a:off x="315047" y="1045585"/>
            <a:ext cx="2879725" cy="2159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Graph" r:id="rId5" imgW="2879640" imgH="2159640" progId="Origin95.Graph">
                    <p:embed/>
                  </p:oleObj>
                </mc:Choice>
                <mc:Fallback>
                  <p:oleObj name="Graph" r:id="rId5" imgW="2879640" imgH="2159640" progId="Origin95.Graph">
                    <p:embed/>
                    <p:pic>
                      <p:nvPicPr>
                        <p:cNvPr id="2" name="对象 1">
                          <a:extLst>
                            <a:ext uri="{FF2B5EF4-FFF2-40B4-BE49-F238E27FC236}">
                              <a16:creationId xmlns:a16="http://schemas.microsoft.com/office/drawing/2014/main" id="{7A13303E-E600-4F59-9DC9-CA9DDD4CA679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315047" y="1045585"/>
                          <a:ext cx="2879725" cy="21590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" name="对象 3">
              <a:extLst>
                <a:ext uri="{FF2B5EF4-FFF2-40B4-BE49-F238E27FC236}">
                  <a16:creationId xmlns:a16="http://schemas.microsoft.com/office/drawing/2014/main" id="{421B9B57-71E7-4B65-8843-020DCA8D349D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340842093"/>
                </p:ext>
              </p:extLst>
            </p:nvPr>
          </p:nvGraphicFramePr>
          <p:xfrm>
            <a:off x="3410806" y="1045585"/>
            <a:ext cx="2879725" cy="2159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Graph" r:id="rId7" imgW="2879640" imgH="2159640" progId="Origin95.Graph">
                    <p:embed/>
                  </p:oleObj>
                </mc:Choice>
                <mc:Fallback>
                  <p:oleObj name="Graph" r:id="rId7" imgW="2879640" imgH="2159640" progId="Origin95.Graph">
                    <p:embed/>
                    <p:pic>
                      <p:nvPicPr>
                        <p:cNvPr id="4" name="对象 3">
                          <a:extLst>
                            <a:ext uri="{FF2B5EF4-FFF2-40B4-BE49-F238E27FC236}">
                              <a16:creationId xmlns:a16="http://schemas.microsoft.com/office/drawing/2014/main" id="{421B9B57-71E7-4B65-8843-020DCA8D349D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3410806" y="1045585"/>
                          <a:ext cx="2879725" cy="21590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" name="对象 7">
              <a:extLst>
                <a:ext uri="{FF2B5EF4-FFF2-40B4-BE49-F238E27FC236}">
                  <a16:creationId xmlns:a16="http://schemas.microsoft.com/office/drawing/2014/main" id="{06030F69-22AC-4D46-ADF4-19C5D505F394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926374744"/>
                </p:ext>
              </p:extLst>
            </p:nvPr>
          </p:nvGraphicFramePr>
          <p:xfrm>
            <a:off x="6506566" y="1045585"/>
            <a:ext cx="2879725" cy="2159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Graph" r:id="rId9" imgW="2879640" imgH="2159640" progId="Origin95.Graph">
                    <p:embed/>
                  </p:oleObj>
                </mc:Choice>
                <mc:Fallback>
                  <p:oleObj name="Graph" r:id="rId9" imgW="2879640" imgH="2159640" progId="Origin95.Graph">
                    <p:embed/>
                    <p:pic>
                      <p:nvPicPr>
                        <p:cNvPr id="8" name="对象 7">
                          <a:extLst>
                            <a:ext uri="{FF2B5EF4-FFF2-40B4-BE49-F238E27FC236}">
                              <a16:creationId xmlns:a16="http://schemas.microsoft.com/office/drawing/2014/main" id="{06030F69-22AC-4D46-ADF4-19C5D505F394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6506566" y="1045585"/>
                          <a:ext cx="2879725" cy="21590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36844161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D13C45FC-248F-49EB-BC5F-A277286DC664}"/>
              </a:ext>
            </a:extLst>
          </p:cNvPr>
          <p:cNvGrpSpPr/>
          <p:nvPr/>
        </p:nvGrpSpPr>
        <p:grpSpPr>
          <a:xfrm>
            <a:off x="2800373" y="1615927"/>
            <a:ext cx="7463146" cy="4475399"/>
            <a:chOff x="2800373" y="1615927"/>
            <a:chExt cx="7463146" cy="4475399"/>
          </a:xfrm>
        </p:grpSpPr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86261B1C-E4FF-4F45-8305-B81A8DCB995A}"/>
                </a:ext>
              </a:extLst>
            </p:cNvPr>
            <p:cNvGrpSpPr/>
            <p:nvPr/>
          </p:nvGrpSpPr>
          <p:grpSpPr>
            <a:xfrm>
              <a:off x="2800373" y="1615927"/>
              <a:ext cx="6127300" cy="4475399"/>
              <a:chOff x="1904634" y="1503959"/>
              <a:chExt cx="6127300" cy="4475399"/>
            </a:xfrm>
          </p:grpSpPr>
          <p:grpSp>
            <p:nvGrpSpPr>
              <p:cNvPr id="16" name="组合 15">
                <a:extLst>
                  <a:ext uri="{FF2B5EF4-FFF2-40B4-BE49-F238E27FC236}">
                    <a16:creationId xmlns:a16="http://schemas.microsoft.com/office/drawing/2014/main" id="{49512791-BF59-4D83-8624-2B70431C3C19}"/>
                  </a:ext>
                </a:extLst>
              </p:cNvPr>
              <p:cNvGrpSpPr/>
              <p:nvPr/>
            </p:nvGrpSpPr>
            <p:grpSpPr>
              <a:xfrm>
                <a:off x="1904634" y="1503959"/>
                <a:ext cx="6127300" cy="4108000"/>
                <a:chOff x="1235300" y="221000"/>
                <a:chExt cx="6127300" cy="4108000"/>
              </a:xfrm>
            </p:grpSpPr>
            <p:pic>
              <p:nvPicPr>
                <p:cNvPr id="5" name="图片 4">
                  <a:extLst>
                    <a:ext uri="{FF2B5EF4-FFF2-40B4-BE49-F238E27FC236}">
                      <a16:creationId xmlns:a16="http://schemas.microsoft.com/office/drawing/2014/main" id="{34485025-D7BF-4E0A-89FB-BBE2F738241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35300" y="221000"/>
                  <a:ext cx="1800000" cy="1800000"/>
                </a:xfrm>
                <a:prstGeom prst="rect">
                  <a:avLst/>
                </a:prstGeom>
              </p:spPr>
            </p:pic>
            <p:pic>
              <p:nvPicPr>
                <p:cNvPr id="7" name="图片 6">
                  <a:extLst>
                    <a:ext uri="{FF2B5EF4-FFF2-40B4-BE49-F238E27FC236}">
                      <a16:creationId xmlns:a16="http://schemas.microsoft.com/office/drawing/2014/main" id="{90B3E724-D7A7-4866-878F-43916C90544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398950" y="221000"/>
                  <a:ext cx="1800000" cy="1800000"/>
                </a:xfrm>
                <a:prstGeom prst="rect">
                  <a:avLst/>
                </a:prstGeom>
              </p:spPr>
            </p:pic>
            <p:pic>
              <p:nvPicPr>
                <p:cNvPr id="9" name="图片 8">
                  <a:extLst>
                    <a:ext uri="{FF2B5EF4-FFF2-40B4-BE49-F238E27FC236}">
                      <a16:creationId xmlns:a16="http://schemas.microsoft.com/office/drawing/2014/main" id="{922DCA13-81BF-4031-8CDB-72471D08877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562600" y="221000"/>
                  <a:ext cx="1800000" cy="1800000"/>
                </a:xfrm>
                <a:prstGeom prst="rect">
                  <a:avLst/>
                </a:prstGeom>
              </p:spPr>
            </p:pic>
            <p:pic>
              <p:nvPicPr>
                <p:cNvPr id="11" name="图片 10">
                  <a:extLst>
                    <a:ext uri="{FF2B5EF4-FFF2-40B4-BE49-F238E27FC236}">
                      <a16:creationId xmlns:a16="http://schemas.microsoft.com/office/drawing/2014/main" id="{7071DF22-947E-4FF1-89DA-0E4C69C4BD0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35300" y="2529000"/>
                  <a:ext cx="1800000" cy="1800000"/>
                </a:xfrm>
                <a:prstGeom prst="rect">
                  <a:avLst/>
                </a:prstGeom>
              </p:spPr>
            </p:pic>
            <p:pic>
              <p:nvPicPr>
                <p:cNvPr id="13" name="图片 12">
                  <a:extLst>
                    <a:ext uri="{FF2B5EF4-FFF2-40B4-BE49-F238E27FC236}">
                      <a16:creationId xmlns:a16="http://schemas.microsoft.com/office/drawing/2014/main" id="{8954FACD-0ECD-48FA-B989-42C9F2420FA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398950" y="2529000"/>
                  <a:ext cx="1800000" cy="1800000"/>
                </a:xfrm>
                <a:prstGeom prst="rect">
                  <a:avLst/>
                </a:prstGeom>
              </p:spPr>
            </p:pic>
            <p:pic>
              <p:nvPicPr>
                <p:cNvPr id="15" name="图片 14">
                  <a:extLst>
                    <a:ext uri="{FF2B5EF4-FFF2-40B4-BE49-F238E27FC236}">
                      <a16:creationId xmlns:a16="http://schemas.microsoft.com/office/drawing/2014/main" id="{5F30DAE2-361B-4286-A697-CCEDCE04151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562600" y="2529000"/>
                  <a:ext cx="1800000" cy="1800000"/>
                </a:xfrm>
                <a:prstGeom prst="rect">
                  <a:avLst/>
                </a:prstGeom>
              </p:spPr>
            </p:pic>
          </p:grpSp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340AAE44-76A6-4E8D-9631-51B9F530329C}"/>
                  </a:ext>
                </a:extLst>
              </p:cNvPr>
              <p:cNvSpPr txBox="1"/>
              <p:nvPr/>
            </p:nvSpPr>
            <p:spPr>
              <a:xfrm>
                <a:off x="2314777" y="3369376"/>
                <a:ext cx="97971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en-US" altLang="zh-CN" i="1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*</a:t>
                </a:r>
                <a:r>
                  <a:rPr lang="en-US" altLang="zh-CN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=0.6</a:t>
                </a:r>
                <a:endParaRPr lang="zh-CN" altLang="en-US" i="1" baseline="30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FB270E57-B1A0-4367-BF64-18B1DE698A30}"/>
                  </a:ext>
                </a:extLst>
              </p:cNvPr>
              <p:cNvSpPr txBox="1"/>
              <p:nvPr/>
            </p:nvSpPr>
            <p:spPr>
              <a:xfrm>
                <a:off x="4478427" y="5610026"/>
                <a:ext cx="97971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en-US" altLang="zh-CN" i="1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*</a:t>
                </a:r>
                <a:r>
                  <a:rPr lang="en-US" altLang="zh-CN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=3.0</a:t>
                </a:r>
                <a:endParaRPr lang="zh-CN" altLang="en-US" i="1" baseline="30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8E3EF8EB-BBAC-4D41-BE29-0E3AF98AA527}"/>
                  </a:ext>
                </a:extLst>
              </p:cNvPr>
              <p:cNvSpPr txBox="1"/>
              <p:nvPr/>
            </p:nvSpPr>
            <p:spPr>
              <a:xfrm>
                <a:off x="2304733" y="5610026"/>
                <a:ext cx="97971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en-US" altLang="zh-CN" i="1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*</a:t>
                </a:r>
                <a:r>
                  <a:rPr lang="en-US" altLang="zh-CN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=2.4</a:t>
                </a:r>
                <a:endParaRPr lang="zh-CN" altLang="en-US" i="1" baseline="30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7E12AC30-DBE5-4C99-A121-05DDD7B2B268}"/>
                  </a:ext>
                </a:extLst>
              </p:cNvPr>
              <p:cNvSpPr txBox="1"/>
              <p:nvPr/>
            </p:nvSpPr>
            <p:spPr>
              <a:xfrm>
                <a:off x="6642077" y="3346848"/>
                <a:ext cx="97971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en-US" altLang="zh-CN" i="1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*</a:t>
                </a:r>
                <a:r>
                  <a:rPr lang="en-US" altLang="zh-CN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=1.8</a:t>
                </a:r>
                <a:endParaRPr lang="zh-CN" altLang="en-US" i="1" baseline="30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6B8CB6CB-8C9B-4C39-9D40-2F42F7E7BEAD}"/>
                  </a:ext>
                </a:extLst>
              </p:cNvPr>
              <p:cNvSpPr txBox="1"/>
              <p:nvPr/>
            </p:nvSpPr>
            <p:spPr>
              <a:xfrm>
                <a:off x="4478427" y="3345671"/>
                <a:ext cx="97971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en-US" altLang="zh-CN" i="1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*</a:t>
                </a:r>
                <a:r>
                  <a:rPr lang="en-US" altLang="zh-CN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=1.2</a:t>
                </a:r>
                <a:endParaRPr lang="zh-CN" altLang="en-US" i="1" baseline="30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3A86AF6D-0A1D-4026-9FBE-218857681D66}"/>
                  </a:ext>
                </a:extLst>
              </p:cNvPr>
              <p:cNvSpPr txBox="1"/>
              <p:nvPr/>
            </p:nvSpPr>
            <p:spPr>
              <a:xfrm>
                <a:off x="6743708" y="5610026"/>
                <a:ext cx="97971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en-US" altLang="zh-CN" i="1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*</a:t>
                </a:r>
                <a:r>
                  <a:rPr lang="en-US" altLang="zh-CN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=3.3</a:t>
                </a:r>
                <a:endParaRPr lang="zh-CN" altLang="en-US" i="1" baseline="30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7A3D7337-5432-428A-9287-DDCF5BE67A0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139412" y="1818999"/>
              <a:ext cx="1124107" cy="33246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903660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>
            <a:extLst>
              <a:ext uri="{FF2B5EF4-FFF2-40B4-BE49-F238E27FC236}">
                <a16:creationId xmlns:a16="http://schemas.microsoft.com/office/drawing/2014/main" id="{1E74605F-E340-4FF7-A0FD-C9067CE63786}"/>
              </a:ext>
            </a:extLst>
          </p:cNvPr>
          <p:cNvGrpSpPr/>
          <p:nvPr/>
        </p:nvGrpSpPr>
        <p:grpSpPr>
          <a:xfrm>
            <a:off x="1214957" y="1896154"/>
            <a:ext cx="7691825" cy="3033033"/>
            <a:chOff x="1214957" y="1896154"/>
            <a:chExt cx="7691825" cy="3033033"/>
          </a:xfrm>
        </p:grpSpPr>
        <p:graphicFrame>
          <p:nvGraphicFramePr>
            <p:cNvPr id="7" name="对象 6">
              <a:extLst>
                <a:ext uri="{FF2B5EF4-FFF2-40B4-BE49-F238E27FC236}">
                  <a16:creationId xmlns:a16="http://schemas.microsoft.com/office/drawing/2014/main" id="{F615CBE5-0ABA-46DA-8F37-84A281F6763A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387388941"/>
                </p:ext>
              </p:extLst>
            </p:nvPr>
          </p:nvGraphicFramePr>
          <p:xfrm>
            <a:off x="4985657" y="1928812"/>
            <a:ext cx="3921125" cy="30003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Graph" r:id="rId2" imgW="3920760" imgH="3000960" progId="Origin95.Graph">
                    <p:embed/>
                  </p:oleObj>
                </mc:Choice>
                <mc:Fallback>
                  <p:oleObj name="Graph" r:id="rId2" imgW="3920760" imgH="3000960" progId="Origin95.Graph">
                    <p:embed/>
                    <p:pic>
                      <p:nvPicPr>
                        <p:cNvPr id="7" name="对象 6">
                          <a:extLst>
                            <a:ext uri="{FF2B5EF4-FFF2-40B4-BE49-F238E27FC236}">
                              <a16:creationId xmlns:a16="http://schemas.microsoft.com/office/drawing/2014/main" id="{F615CBE5-0ABA-46DA-8F37-84A281F6763A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3"/>
                        <a:stretch>
                          <a:fillRect/>
                        </a:stretch>
                      </p:blipFill>
                      <p:spPr>
                        <a:xfrm>
                          <a:off x="4985657" y="1928812"/>
                          <a:ext cx="3921125" cy="300037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" name="对象 10">
              <a:extLst>
                <a:ext uri="{FF2B5EF4-FFF2-40B4-BE49-F238E27FC236}">
                  <a16:creationId xmlns:a16="http://schemas.microsoft.com/office/drawing/2014/main" id="{5863B91E-9266-4155-93EC-E229EA555A20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070123180"/>
                </p:ext>
              </p:extLst>
            </p:nvPr>
          </p:nvGraphicFramePr>
          <p:xfrm>
            <a:off x="1214957" y="1896154"/>
            <a:ext cx="3921125" cy="30003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Graph" r:id="rId4" imgW="3920760" imgH="3000960" progId="Origin95.Graph">
                    <p:embed/>
                  </p:oleObj>
                </mc:Choice>
                <mc:Fallback>
                  <p:oleObj name="Graph" r:id="rId4" imgW="3920760" imgH="3000960" progId="Origin95.Graph">
                    <p:embed/>
                    <p:pic>
                      <p:nvPicPr>
                        <p:cNvPr id="11" name="对象 10">
                          <a:extLst>
                            <a:ext uri="{FF2B5EF4-FFF2-40B4-BE49-F238E27FC236}">
                              <a16:creationId xmlns:a16="http://schemas.microsoft.com/office/drawing/2014/main" id="{5863B91E-9266-4155-93EC-E229EA555A20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1214957" y="1896154"/>
                          <a:ext cx="3921125" cy="300037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2F4EE7FB-4B4C-41DF-97AD-0B8E5B1E02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84987" y="330778"/>
            <a:ext cx="2781300" cy="20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3159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20C8AE8B-AEE9-4254-B7CE-5EA38C1184F0}"/>
              </a:ext>
            </a:extLst>
          </p:cNvPr>
          <p:cNvGrpSpPr/>
          <p:nvPr/>
        </p:nvGrpSpPr>
        <p:grpSpPr>
          <a:xfrm>
            <a:off x="1669143" y="1544322"/>
            <a:ext cx="7173953" cy="2532981"/>
            <a:chOff x="1669143" y="1544322"/>
            <a:chExt cx="7173953" cy="2532981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44A31E0D-6FC0-4CE0-9B28-F3BE9EB972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69143" y="1557303"/>
              <a:ext cx="3359526" cy="2520000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EE6B1B50-6F15-4914-B13E-E588843276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83570" y="1544322"/>
              <a:ext cx="3359526" cy="252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23874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3FFBF639-EDBB-404C-A9E9-7370ABEECAD0}"/>
              </a:ext>
            </a:extLst>
          </p:cNvPr>
          <p:cNvSpPr txBox="1"/>
          <p:nvPr/>
        </p:nvSpPr>
        <p:spPr>
          <a:xfrm>
            <a:off x="245615" y="1748901"/>
            <a:ext cx="1145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Type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AA243CB-3C4C-40BC-9340-02BA21CC6613}"/>
              </a:ext>
            </a:extLst>
          </p:cNvPr>
          <p:cNvSpPr txBox="1"/>
          <p:nvPr/>
        </p:nvSpPr>
        <p:spPr>
          <a:xfrm>
            <a:off x="245615" y="3112934"/>
            <a:ext cx="1145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Type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9D1CD59-1BEE-410E-A2EB-C3DEE8E98A12}"/>
              </a:ext>
            </a:extLst>
          </p:cNvPr>
          <p:cNvSpPr txBox="1"/>
          <p:nvPr/>
        </p:nvSpPr>
        <p:spPr>
          <a:xfrm>
            <a:off x="245615" y="4476967"/>
            <a:ext cx="1145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Type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D40BB73-B55C-4745-99BB-949B2105C163}"/>
              </a:ext>
            </a:extLst>
          </p:cNvPr>
          <p:cNvSpPr txBox="1"/>
          <p:nvPr/>
        </p:nvSpPr>
        <p:spPr>
          <a:xfrm>
            <a:off x="1634975" y="5566299"/>
            <a:ext cx="1145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=10</a:t>
            </a:r>
            <a:r>
              <a:rPr lang="en-US" altLang="zh-CN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CN" altLang="en-US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DC633D32-5169-4B92-9702-0D1B8BC3E08A}"/>
              </a:ext>
            </a:extLst>
          </p:cNvPr>
          <p:cNvSpPr txBox="1"/>
          <p:nvPr/>
        </p:nvSpPr>
        <p:spPr>
          <a:xfrm>
            <a:off x="6243223" y="5566299"/>
            <a:ext cx="1307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=5×10</a:t>
            </a:r>
            <a:r>
              <a:rPr lang="en-US" altLang="zh-CN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zh-CN" altLang="en-US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13F07F2-F63B-44DF-B117-F7615E7DBB91}"/>
              </a:ext>
            </a:extLst>
          </p:cNvPr>
          <p:cNvSpPr txBox="1"/>
          <p:nvPr/>
        </p:nvSpPr>
        <p:spPr>
          <a:xfrm>
            <a:off x="11176986" y="5566299"/>
            <a:ext cx="1145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=10</a:t>
            </a:r>
            <a:r>
              <a:rPr lang="en-US" altLang="zh-CN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lang="zh-CN" altLang="en-US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C15B3B4C-A97C-4A70-8350-B5A381B57721}"/>
              </a:ext>
            </a:extLst>
          </p:cNvPr>
          <p:cNvSpPr txBox="1"/>
          <p:nvPr/>
        </p:nvSpPr>
        <p:spPr>
          <a:xfrm>
            <a:off x="3116805" y="5566299"/>
            <a:ext cx="1145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=5×10</a:t>
            </a:r>
            <a:r>
              <a:rPr lang="en-US" altLang="zh-CN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CN" altLang="en-US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9C361CA8-1446-4389-9590-AAC170AD2056}"/>
              </a:ext>
            </a:extLst>
          </p:cNvPr>
          <p:cNvSpPr txBox="1"/>
          <p:nvPr/>
        </p:nvSpPr>
        <p:spPr>
          <a:xfrm>
            <a:off x="4598635" y="5566299"/>
            <a:ext cx="1307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=10</a:t>
            </a:r>
            <a:r>
              <a:rPr lang="en-US" altLang="zh-CN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zh-CN" altLang="en-US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F3AB28B8-94CA-4B98-80EF-57E14111EAF2}"/>
              </a:ext>
            </a:extLst>
          </p:cNvPr>
          <p:cNvSpPr txBox="1"/>
          <p:nvPr/>
        </p:nvSpPr>
        <p:spPr>
          <a:xfrm>
            <a:off x="7887811" y="5566299"/>
            <a:ext cx="1307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=10</a:t>
            </a:r>
            <a:r>
              <a:rPr lang="en-US" altLang="zh-CN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zh-CN" altLang="en-US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563DE40B-A67C-465E-BB90-70669F11D96C}"/>
              </a:ext>
            </a:extLst>
          </p:cNvPr>
          <p:cNvSpPr txBox="1"/>
          <p:nvPr/>
        </p:nvSpPr>
        <p:spPr>
          <a:xfrm>
            <a:off x="9532399" y="5566299"/>
            <a:ext cx="1307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=5×10</a:t>
            </a:r>
            <a:r>
              <a:rPr lang="en-US" altLang="zh-CN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zh-CN" altLang="en-US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7365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94D367ED-80B7-4845-BAE6-8AD9746B61B5}"/>
              </a:ext>
            </a:extLst>
          </p:cNvPr>
          <p:cNvGrpSpPr/>
          <p:nvPr/>
        </p:nvGrpSpPr>
        <p:grpSpPr>
          <a:xfrm>
            <a:off x="1091975" y="-1150788"/>
            <a:ext cx="10570103" cy="7552786"/>
            <a:chOff x="1091975" y="-1150788"/>
            <a:chExt cx="10570103" cy="7552786"/>
          </a:xfrm>
        </p:grpSpPr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323AA9C3-00CD-4071-83CC-CF510C5EAAD9}"/>
                </a:ext>
              </a:extLst>
            </p:cNvPr>
            <p:cNvGrpSpPr/>
            <p:nvPr/>
          </p:nvGrpSpPr>
          <p:grpSpPr>
            <a:xfrm>
              <a:off x="1091975" y="-1150788"/>
              <a:ext cx="9750070" cy="7552786"/>
              <a:chOff x="1208089" y="-773416"/>
              <a:chExt cx="9750070" cy="7552786"/>
            </a:xfrm>
          </p:grpSpPr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3FFBF639-EDBB-404C-A9E9-7370ABEECAD0}"/>
                  </a:ext>
                </a:extLst>
              </p:cNvPr>
              <p:cNvSpPr txBox="1"/>
              <p:nvPr/>
            </p:nvSpPr>
            <p:spPr>
              <a:xfrm>
                <a:off x="1208089" y="1687455"/>
                <a:ext cx="11452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Type 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7AA243CB-3C4C-40BC-9340-02BA21CC6613}"/>
                  </a:ext>
                </a:extLst>
              </p:cNvPr>
              <p:cNvSpPr txBox="1"/>
              <p:nvPr/>
            </p:nvSpPr>
            <p:spPr>
              <a:xfrm>
                <a:off x="1208089" y="3378024"/>
                <a:ext cx="11452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Type 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69D1CD59-1BEE-410E-A2EB-C3DEE8E98A12}"/>
                  </a:ext>
                </a:extLst>
              </p:cNvPr>
              <p:cNvSpPr txBox="1"/>
              <p:nvPr/>
            </p:nvSpPr>
            <p:spPr>
              <a:xfrm>
                <a:off x="1208089" y="5068594"/>
                <a:ext cx="11452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Type 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</a:t>
                </a: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513CDB3B-3F3C-481B-970D-617AB63D4DD8}"/>
                  </a:ext>
                </a:extLst>
              </p:cNvPr>
              <p:cNvSpPr txBox="1"/>
              <p:nvPr/>
            </p:nvSpPr>
            <p:spPr>
              <a:xfrm>
                <a:off x="2757354" y="6410038"/>
                <a:ext cx="184099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en-US" altLang="zh-CN" i="1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*</a:t>
                </a:r>
                <a:r>
                  <a:rPr lang="en-US" altLang="zh-CN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=1.0</a:t>
                </a:r>
              </a:p>
            </p:txBody>
          </p:sp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209AC74D-AE3C-4C36-8096-8C25EA8FEC2B}"/>
                  </a:ext>
                </a:extLst>
              </p:cNvPr>
              <p:cNvSpPr txBox="1"/>
              <p:nvPr/>
            </p:nvSpPr>
            <p:spPr>
              <a:xfrm>
                <a:off x="4877289" y="6410038"/>
                <a:ext cx="184099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en-US" altLang="zh-CN" i="1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*</a:t>
                </a:r>
                <a:r>
                  <a:rPr lang="en-US" altLang="zh-CN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=2.0</a:t>
                </a:r>
              </a:p>
            </p:txBody>
          </p:sp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D2B6997A-2045-42CC-9A81-001EE8FA611F}"/>
                  </a:ext>
                </a:extLst>
              </p:cNvPr>
              <p:cNvSpPr txBox="1"/>
              <p:nvPr/>
            </p:nvSpPr>
            <p:spPr>
              <a:xfrm>
                <a:off x="9117160" y="6410038"/>
                <a:ext cx="184099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en-US" altLang="zh-CN" i="1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*</a:t>
                </a:r>
                <a:r>
                  <a:rPr lang="en-US" altLang="zh-CN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=4.0</a:t>
                </a:r>
              </a:p>
            </p:txBody>
          </p:sp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449A59E1-5B31-470E-B80C-95A51068DF06}"/>
                  </a:ext>
                </a:extLst>
              </p:cNvPr>
              <p:cNvSpPr txBox="1"/>
              <p:nvPr/>
            </p:nvSpPr>
            <p:spPr>
              <a:xfrm>
                <a:off x="6997224" y="6410038"/>
                <a:ext cx="184099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en-US" altLang="zh-CN" i="1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*</a:t>
                </a:r>
                <a:r>
                  <a:rPr lang="en-US" altLang="zh-CN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=3.0</a:t>
                </a:r>
              </a:p>
            </p:txBody>
          </p:sp>
          <p:pic>
            <p:nvPicPr>
              <p:cNvPr id="8" name="图片 7">
                <a:extLst>
                  <a:ext uri="{FF2B5EF4-FFF2-40B4-BE49-F238E27FC236}">
                    <a16:creationId xmlns:a16="http://schemas.microsoft.com/office/drawing/2014/main" id="{1C6654E0-002B-4D39-A4B6-09F33BB461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61277" y="1030352"/>
                <a:ext cx="1440000" cy="1440000"/>
              </a:xfrm>
              <a:prstGeom prst="rect">
                <a:avLst/>
              </a:prstGeom>
            </p:spPr>
          </p:pic>
          <p:pic>
            <p:nvPicPr>
              <p:cNvPr id="10" name="图片 9">
                <a:extLst>
                  <a:ext uri="{FF2B5EF4-FFF2-40B4-BE49-F238E27FC236}">
                    <a16:creationId xmlns:a16="http://schemas.microsoft.com/office/drawing/2014/main" id="{44345DC1-9F22-44E2-B976-621624DFD6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98181" y="1030352"/>
                <a:ext cx="1440000" cy="1440000"/>
              </a:xfrm>
              <a:prstGeom prst="rect">
                <a:avLst/>
              </a:prstGeom>
            </p:spPr>
          </p:pic>
          <p:pic>
            <p:nvPicPr>
              <p:cNvPr id="22" name="图片 21">
                <a:extLst>
                  <a:ext uri="{FF2B5EF4-FFF2-40B4-BE49-F238E27FC236}">
                    <a16:creationId xmlns:a16="http://schemas.microsoft.com/office/drawing/2014/main" id="{CB680987-2810-427D-BDC0-F62B504F42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18202" y="1030352"/>
                <a:ext cx="1440000" cy="1440000"/>
              </a:xfrm>
              <a:prstGeom prst="rect">
                <a:avLst/>
              </a:prstGeom>
            </p:spPr>
          </p:pic>
          <p:pic>
            <p:nvPicPr>
              <p:cNvPr id="24" name="图片 23">
                <a:extLst>
                  <a:ext uri="{FF2B5EF4-FFF2-40B4-BE49-F238E27FC236}">
                    <a16:creationId xmlns:a16="http://schemas.microsoft.com/office/drawing/2014/main" id="{D9BCF801-A2F0-4C44-B3AD-2139709555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838223" y="1030352"/>
                <a:ext cx="1440000" cy="1440000"/>
              </a:xfrm>
              <a:prstGeom prst="rect">
                <a:avLst/>
              </a:prstGeom>
            </p:spPr>
          </p:pic>
          <p:pic>
            <p:nvPicPr>
              <p:cNvPr id="27" name="图片 26">
                <a:extLst>
                  <a:ext uri="{FF2B5EF4-FFF2-40B4-BE49-F238E27FC236}">
                    <a16:creationId xmlns:a16="http://schemas.microsoft.com/office/drawing/2014/main" id="{1A910555-858F-4A47-B09D-686232E43B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838223" y="2848848"/>
                <a:ext cx="1440000" cy="1440000"/>
              </a:xfrm>
              <a:prstGeom prst="rect">
                <a:avLst/>
              </a:prstGeom>
            </p:spPr>
          </p:pic>
          <p:pic>
            <p:nvPicPr>
              <p:cNvPr id="29" name="图片 28">
                <a:extLst>
                  <a:ext uri="{FF2B5EF4-FFF2-40B4-BE49-F238E27FC236}">
                    <a16:creationId xmlns:a16="http://schemas.microsoft.com/office/drawing/2014/main" id="{40C3A8A0-7EE4-4BBF-AAC2-0A1810D8850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61277" y="2848848"/>
                <a:ext cx="1440000" cy="1440000"/>
              </a:xfrm>
              <a:prstGeom prst="rect">
                <a:avLst/>
              </a:prstGeom>
            </p:spPr>
          </p:pic>
          <p:pic>
            <p:nvPicPr>
              <p:cNvPr id="31" name="图片 30">
                <a:extLst>
                  <a:ext uri="{FF2B5EF4-FFF2-40B4-BE49-F238E27FC236}">
                    <a16:creationId xmlns:a16="http://schemas.microsoft.com/office/drawing/2014/main" id="{EB75C884-A6CD-4D4E-B07F-E2752CCA09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98181" y="2848848"/>
                <a:ext cx="1440000" cy="1440000"/>
              </a:xfrm>
              <a:prstGeom prst="rect">
                <a:avLst/>
              </a:prstGeom>
            </p:spPr>
          </p:pic>
          <p:pic>
            <p:nvPicPr>
              <p:cNvPr id="33" name="图片 32">
                <a:extLst>
                  <a:ext uri="{FF2B5EF4-FFF2-40B4-BE49-F238E27FC236}">
                    <a16:creationId xmlns:a16="http://schemas.microsoft.com/office/drawing/2014/main" id="{343A3AB8-CBE6-45A3-A7E8-38D58EFA3A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26514" y="2848848"/>
                <a:ext cx="1440000" cy="1440000"/>
              </a:xfrm>
              <a:prstGeom prst="rect">
                <a:avLst/>
              </a:prstGeom>
            </p:spPr>
          </p:pic>
          <p:pic>
            <p:nvPicPr>
              <p:cNvPr id="36" name="图片 35">
                <a:extLst>
                  <a:ext uri="{FF2B5EF4-FFF2-40B4-BE49-F238E27FC236}">
                    <a16:creationId xmlns:a16="http://schemas.microsoft.com/office/drawing/2014/main" id="{D7330303-E332-411B-861A-C34921A3B5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61277" y="4670475"/>
                <a:ext cx="1440000" cy="1440000"/>
              </a:xfrm>
              <a:prstGeom prst="rect">
                <a:avLst/>
              </a:prstGeom>
            </p:spPr>
          </p:pic>
          <p:pic>
            <p:nvPicPr>
              <p:cNvPr id="38" name="图片 37">
                <a:extLst>
                  <a:ext uri="{FF2B5EF4-FFF2-40B4-BE49-F238E27FC236}">
                    <a16:creationId xmlns:a16="http://schemas.microsoft.com/office/drawing/2014/main" id="{0903F923-5FE5-448A-933F-3A97CB8B30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98181" y="4667344"/>
                <a:ext cx="1440000" cy="1440000"/>
              </a:xfrm>
              <a:prstGeom prst="rect">
                <a:avLst/>
              </a:prstGeom>
            </p:spPr>
          </p:pic>
          <p:pic>
            <p:nvPicPr>
              <p:cNvPr id="40" name="图片 39">
                <a:extLst>
                  <a:ext uri="{FF2B5EF4-FFF2-40B4-BE49-F238E27FC236}">
                    <a16:creationId xmlns:a16="http://schemas.microsoft.com/office/drawing/2014/main" id="{57EB64DE-D1B3-4934-9435-FFA85209F9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35085" y="4667344"/>
                <a:ext cx="1440000" cy="1440000"/>
              </a:xfrm>
              <a:prstGeom prst="rect">
                <a:avLst/>
              </a:prstGeom>
            </p:spPr>
          </p:pic>
          <p:pic>
            <p:nvPicPr>
              <p:cNvPr id="42" name="图片 41">
                <a:extLst>
                  <a:ext uri="{FF2B5EF4-FFF2-40B4-BE49-F238E27FC236}">
                    <a16:creationId xmlns:a16="http://schemas.microsoft.com/office/drawing/2014/main" id="{A6B9CDF3-4AA4-440F-91C8-BF37351B85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838223" y="4634229"/>
                <a:ext cx="1440000" cy="1440000"/>
              </a:xfrm>
              <a:prstGeom prst="rect">
                <a:avLst/>
              </a:prstGeom>
            </p:spPr>
          </p:pic>
          <p:cxnSp>
            <p:nvCxnSpPr>
              <p:cNvPr id="54" name="直接连接符 53">
                <a:extLst>
                  <a:ext uri="{FF2B5EF4-FFF2-40B4-BE49-F238E27FC236}">
                    <a16:creationId xmlns:a16="http://schemas.microsoft.com/office/drawing/2014/main" id="{21F76A89-3CF2-45B3-9462-11286CD249D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61277" y="2848848"/>
                <a:ext cx="0" cy="144000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5" name="直接连接符 54">
                <a:extLst>
                  <a:ext uri="{FF2B5EF4-FFF2-40B4-BE49-F238E27FC236}">
                    <a16:creationId xmlns:a16="http://schemas.microsoft.com/office/drawing/2014/main" id="{7742184C-960D-4A94-A4E4-447CEA959CD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61277" y="1030352"/>
                <a:ext cx="0" cy="144000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6" name="直接连接符 55">
                <a:extLst>
                  <a:ext uri="{FF2B5EF4-FFF2-40B4-BE49-F238E27FC236}">
                    <a16:creationId xmlns:a16="http://schemas.microsoft.com/office/drawing/2014/main" id="{19658893-6756-4ED5-AE9F-D4D19990689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61277" y="4667344"/>
                <a:ext cx="0" cy="144000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7" name="直接连接符 56">
                <a:extLst>
                  <a:ext uri="{FF2B5EF4-FFF2-40B4-BE49-F238E27FC236}">
                    <a16:creationId xmlns:a16="http://schemas.microsoft.com/office/drawing/2014/main" id="{308394B8-5CFB-44C2-BDBE-98D5EE1C2736}"/>
                  </a:ext>
                </a:extLst>
              </p:cNvPr>
              <p:cNvCxnSpPr/>
              <p:nvPr/>
            </p:nvCxnSpPr>
            <p:spPr>
              <a:xfrm>
                <a:off x="5275823" y="1030352"/>
                <a:ext cx="0" cy="144000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8" name="直接连接符 57">
                <a:extLst>
                  <a:ext uri="{FF2B5EF4-FFF2-40B4-BE49-F238E27FC236}">
                    <a16:creationId xmlns:a16="http://schemas.microsoft.com/office/drawing/2014/main" id="{92D481B6-46C5-4B69-B9A4-DD22927F206B}"/>
                  </a:ext>
                </a:extLst>
              </p:cNvPr>
              <p:cNvCxnSpPr/>
              <p:nvPr/>
            </p:nvCxnSpPr>
            <p:spPr>
              <a:xfrm>
                <a:off x="5275823" y="2848848"/>
                <a:ext cx="0" cy="144000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9" name="直接连接符 58">
                <a:extLst>
                  <a:ext uri="{FF2B5EF4-FFF2-40B4-BE49-F238E27FC236}">
                    <a16:creationId xmlns:a16="http://schemas.microsoft.com/office/drawing/2014/main" id="{C5EE40DE-4C02-40EA-AA51-E0E6EBB6D351}"/>
                  </a:ext>
                </a:extLst>
              </p:cNvPr>
              <p:cNvCxnSpPr/>
              <p:nvPr/>
            </p:nvCxnSpPr>
            <p:spPr>
              <a:xfrm>
                <a:off x="5275823" y="4654644"/>
                <a:ext cx="0" cy="144000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0" name="直接连接符 59">
                <a:extLst>
                  <a:ext uri="{FF2B5EF4-FFF2-40B4-BE49-F238E27FC236}">
                    <a16:creationId xmlns:a16="http://schemas.microsoft.com/office/drawing/2014/main" id="{4C4A5A99-3D5A-4DC4-924C-285582CDE8FA}"/>
                  </a:ext>
                </a:extLst>
              </p:cNvPr>
              <p:cNvCxnSpPr/>
              <p:nvPr/>
            </p:nvCxnSpPr>
            <p:spPr>
              <a:xfrm>
                <a:off x="7399898" y="2848848"/>
                <a:ext cx="0" cy="144000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1" name="直接连接符 60">
                <a:extLst>
                  <a:ext uri="{FF2B5EF4-FFF2-40B4-BE49-F238E27FC236}">
                    <a16:creationId xmlns:a16="http://schemas.microsoft.com/office/drawing/2014/main" id="{6AA83B89-03F2-4498-9AA5-E23663177D78}"/>
                  </a:ext>
                </a:extLst>
              </p:cNvPr>
              <p:cNvCxnSpPr/>
              <p:nvPr/>
            </p:nvCxnSpPr>
            <p:spPr>
              <a:xfrm>
                <a:off x="7399898" y="1030352"/>
                <a:ext cx="0" cy="144000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2" name="直接连接符 61">
                <a:extLst>
                  <a:ext uri="{FF2B5EF4-FFF2-40B4-BE49-F238E27FC236}">
                    <a16:creationId xmlns:a16="http://schemas.microsoft.com/office/drawing/2014/main" id="{299ECFB3-3329-4A9A-A14F-7187896D8E2B}"/>
                  </a:ext>
                </a:extLst>
              </p:cNvPr>
              <p:cNvCxnSpPr/>
              <p:nvPr/>
            </p:nvCxnSpPr>
            <p:spPr>
              <a:xfrm>
                <a:off x="7399898" y="4654644"/>
                <a:ext cx="0" cy="144000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3" name="直接连接符 62">
                <a:extLst>
                  <a:ext uri="{FF2B5EF4-FFF2-40B4-BE49-F238E27FC236}">
                    <a16:creationId xmlns:a16="http://schemas.microsoft.com/office/drawing/2014/main" id="{1CE726C2-AE01-4520-A1EC-80E29F3726B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38223" y="2848848"/>
                <a:ext cx="0" cy="144000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4" name="直接连接符 63">
                <a:extLst>
                  <a:ext uri="{FF2B5EF4-FFF2-40B4-BE49-F238E27FC236}">
                    <a16:creationId xmlns:a16="http://schemas.microsoft.com/office/drawing/2014/main" id="{E2A04CAB-AAB5-4FA3-92C8-1D5BAD8A084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38223" y="1030352"/>
                <a:ext cx="0" cy="144000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直接连接符 64">
                <a:extLst>
                  <a:ext uri="{FF2B5EF4-FFF2-40B4-BE49-F238E27FC236}">
                    <a16:creationId xmlns:a16="http://schemas.microsoft.com/office/drawing/2014/main" id="{C77E13C3-D220-47A5-B54D-1D4D175C938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38223" y="4634229"/>
                <a:ext cx="0" cy="144000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18" name="组合 17">
                <a:extLst>
                  <a:ext uri="{FF2B5EF4-FFF2-40B4-BE49-F238E27FC236}">
                    <a16:creationId xmlns:a16="http://schemas.microsoft.com/office/drawing/2014/main" id="{CF98FBBB-5801-4C1C-84EA-B9C5E53991AB}"/>
                  </a:ext>
                </a:extLst>
              </p:cNvPr>
              <p:cNvGrpSpPr/>
              <p:nvPr/>
            </p:nvGrpSpPr>
            <p:grpSpPr>
              <a:xfrm>
                <a:off x="2461277" y="1750352"/>
                <a:ext cx="7816946" cy="0"/>
                <a:chOff x="2461277" y="1750352"/>
                <a:chExt cx="7816946" cy="0"/>
              </a:xfrm>
            </p:grpSpPr>
            <p:cxnSp>
              <p:nvCxnSpPr>
                <p:cNvPr id="67" name="直接连接符 66">
                  <a:extLst>
                    <a:ext uri="{FF2B5EF4-FFF2-40B4-BE49-F238E27FC236}">
                      <a16:creationId xmlns:a16="http://schemas.microsoft.com/office/drawing/2014/main" id="{7FE83011-7C4B-4D5B-A4F2-B319C4C6AED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461277" y="1750352"/>
                  <a:ext cx="1440000" cy="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直接连接符 67">
                  <a:extLst>
                    <a:ext uri="{FF2B5EF4-FFF2-40B4-BE49-F238E27FC236}">
                      <a16:creationId xmlns:a16="http://schemas.microsoft.com/office/drawing/2014/main" id="{D79EE966-54D4-417E-A9B9-FB3624CF4E00}"/>
                    </a:ext>
                  </a:extLst>
                </p:cNvPr>
                <p:cNvCxnSpPr/>
                <p:nvPr/>
              </p:nvCxnSpPr>
              <p:spPr>
                <a:xfrm>
                  <a:off x="4598181" y="1750352"/>
                  <a:ext cx="1440000" cy="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直接连接符 69">
                  <a:extLst>
                    <a:ext uri="{FF2B5EF4-FFF2-40B4-BE49-F238E27FC236}">
                      <a16:creationId xmlns:a16="http://schemas.microsoft.com/office/drawing/2014/main" id="{E790AFE1-670A-4EF4-9155-DB5896AAF6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38223" y="1750352"/>
                  <a:ext cx="1440000" cy="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直接连接符 71">
                  <a:extLst>
                    <a:ext uri="{FF2B5EF4-FFF2-40B4-BE49-F238E27FC236}">
                      <a16:creationId xmlns:a16="http://schemas.microsoft.com/office/drawing/2014/main" id="{1D41FCE9-AC40-4EA8-BAFB-B7D0A8A62BD1}"/>
                    </a:ext>
                  </a:extLst>
                </p:cNvPr>
                <p:cNvCxnSpPr>
                  <a:stCxn id="22" idx="1"/>
                  <a:endCxn id="22" idx="3"/>
                </p:cNvCxnSpPr>
                <p:nvPr/>
              </p:nvCxnSpPr>
              <p:spPr>
                <a:xfrm>
                  <a:off x="6718202" y="1750352"/>
                  <a:ext cx="1440000" cy="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73" name="直接连接符 72">
                <a:extLst>
                  <a:ext uri="{FF2B5EF4-FFF2-40B4-BE49-F238E27FC236}">
                    <a16:creationId xmlns:a16="http://schemas.microsoft.com/office/drawing/2014/main" id="{63501316-05C3-4C07-98FE-4A287A181D9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61277" y="3535609"/>
                <a:ext cx="144000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直接连接符 73">
                <a:extLst>
                  <a:ext uri="{FF2B5EF4-FFF2-40B4-BE49-F238E27FC236}">
                    <a16:creationId xmlns:a16="http://schemas.microsoft.com/office/drawing/2014/main" id="{316B1171-552D-422D-B7EB-48725CD66432}"/>
                  </a:ext>
                </a:extLst>
              </p:cNvPr>
              <p:cNvCxnSpPr/>
              <p:nvPr/>
            </p:nvCxnSpPr>
            <p:spPr>
              <a:xfrm>
                <a:off x="4598181" y="3535609"/>
                <a:ext cx="144000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直接连接符 74">
                <a:extLst>
                  <a:ext uri="{FF2B5EF4-FFF2-40B4-BE49-F238E27FC236}">
                    <a16:creationId xmlns:a16="http://schemas.microsoft.com/office/drawing/2014/main" id="{9801703E-1445-4331-96B9-9DEAF1DA92D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38223" y="3535609"/>
                <a:ext cx="144000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直接连接符 75">
                <a:extLst>
                  <a:ext uri="{FF2B5EF4-FFF2-40B4-BE49-F238E27FC236}">
                    <a16:creationId xmlns:a16="http://schemas.microsoft.com/office/drawing/2014/main" id="{C63C8C8A-7C91-4EBA-856C-4E42BE166F51}"/>
                  </a:ext>
                </a:extLst>
              </p:cNvPr>
              <p:cNvCxnSpPr/>
              <p:nvPr/>
            </p:nvCxnSpPr>
            <p:spPr>
              <a:xfrm>
                <a:off x="6718202" y="3535609"/>
                <a:ext cx="144000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直接连接符 76">
                <a:extLst>
                  <a:ext uri="{FF2B5EF4-FFF2-40B4-BE49-F238E27FC236}">
                    <a16:creationId xmlns:a16="http://schemas.microsoft.com/office/drawing/2014/main" id="{2FB2342C-F6AA-4AAC-B06B-13518482DD4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61277" y="5364409"/>
                <a:ext cx="144000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直接连接符 77">
                <a:extLst>
                  <a:ext uri="{FF2B5EF4-FFF2-40B4-BE49-F238E27FC236}">
                    <a16:creationId xmlns:a16="http://schemas.microsoft.com/office/drawing/2014/main" id="{3E61D466-83A1-40FA-891B-4975D8B07EFF}"/>
                  </a:ext>
                </a:extLst>
              </p:cNvPr>
              <p:cNvCxnSpPr/>
              <p:nvPr/>
            </p:nvCxnSpPr>
            <p:spPr>
              <a:xfrm>
                <a:off x="4598181" y="5364409"/>
                <a:ext cx="144000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直接连接符 78">
                <a:extLst>
                  <a:ext uri="{FF2B5EF4-FFF2-40B4-BE49-F238E27FC236}">
                    <a16:creationId xmlns:a16="http://schemas.microsoft.com/office/drawing/2014/main" id="{EFF18444-8D74-47BB-B763-2DB88B78E4C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38223" y="5355423"/>
                <a:ext cx="144000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直接连接符 79">
                <a:extLst>
                  <a:ext uri="{FF2B5EF4-FFF2-40B4-BE49-F238E27FC236}">
                    <a16:creationId xmlns:a16="http://schemas.microsoft.com/office/drawing/2014/main" id="{2A817AFF-62E6-4551-A0C7-AD344CC322A6}"/>
                  </a:ext>
                </a:extLst>
              </p:cNvPr>
              <p:cNvCxnSpPr/>
              <p:nvPr/>
            </p:nvCxnSpPr>
            <p:spPr>
              <a:xfrm>
                <a:off x="6735085" y="5359916"/>
                <a:ext cx="144000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C55FAB2E-4EEF-42EA-BB69-45CBDFABCD11}"/>
                  </a:ext>
                </a:extLst>
              </p:cNvPr>
              <p:cNvSpPr txBox="1"/>
              <p:nvPr/>
            </p:nvSpPr>
            <p:spPr>
              <a:xfrm>
                <a:off x="1208089" y="-3114"/>
                <a:ext cx="11452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Type 1</a:t>
                </a: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7" name="图片 6">
                <a:extLst>
                  <a:ext uri="{FF2B5EF4-FFF2-40B4-BE49-F238E27FC236}">
                    <a16:creationId xmlns:a16="http://schemas.microsoft.com/office/drawing/2014/main" id="{B3985E6D-FE29-4F9D-A647-E5F4FD56CF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61277" y="-760716"/>
                <a:ext cx="1440000" cy="1440000"/>
              </a:xfrm>
              <a:prstGeom prst="rect">
                <a:avLst/>
              </a:prstGeom>
            </p:spPr>
          </p:pic>
          <p:pic>
            <p:nvPicPr>
              <p:cNvPr id="11" name="图片 10">
                <a:extLst>
                  <a:ext uri="{FF2B5EF4-FFF2-40B4-BE49-F238E27FC236}">
                    <a16:creationId xmlns:a16="http://schemas.microsoft.com/office/drawing/2014/main" id="{D3C1AF2D-01C6-4ACB-81D7-A4828ECA3B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86926" y="-760716"/>
                <a:ext cx="1440000" cy="1440000"/>
              </a:xfrm>
              <a:prstGeom prst="rect">
                <a:avLst/>
              </a:prstGeom>
            </p:spPr>
          </p:pic>
          <p:pic>
            <p:nvPicPr>
              <p:cNvPr id="15" name="图片 14">
                <a:extLst>
                  <a:ext uri="{FF2B5EF4-FFF2-40B4-BE49-F238E27FC236}">
                    <a16:creationId xmlns:a16="http://schemas.microsoft.com/office/drawing/2014/main" id="{3A1691EF-6092-45C6-AE36-1AFA86A4AE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12575" y="-760716"/>
                <a:ext cx="1440000" cy="1440000"/>
              </a:xfrm>
              <a:prstGeom prst="rect">
                <a:avLst/>
              </a:prstGeom>
            </p:spPr>
          </p:pic>
          <p:pic>
            <p:nvPicPr>
              <p:cNvPr id="17" name="图片 16">
                <a:extLst>
                  <a:ext uri="{FF2B5EF4-FFF2-40B4-BE49-F238E27FC236}">
                    <a16:creationId xmlns:a16="http://schemas.microsoft.com/office/drawing/2014/main" id="{E8580230-452C-45F8-B401-6989E23971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838223" y="-760716"/>
                <a:ext cx="1440000" cy="1440000"/>
              </a:xfrm>
              <a:prstGeom prst="rect">
                <a:avLst/>
              </a:prstGeom>
            </p:spPr>
          </p:pic>
          <p:cxnSp>
            <p:nvCxnSpPr>
              <p:cNvPr id="66" name="直接连接符 65">
                <a:extLst>
                  <a:ext uri="{FF2B5EF4-FFF2-40B4-BE49-F238E27FC236}">
                    <a16:creationId xmlns:a16="http://schemas.microsoft.com/office/drawing/2014/main" id="{940C0302-0987-41D1-8FB5-8D1C4E8326C6}"/>
                  </a:ext>
                </a:extLst>
              </p:cNvPr>
              <p:cNvCxnSpPr/>
              <p:nvPr/>
            </p:nvCxnSpPr>
            <p:spPr>
              <a:xfrm>
                <a:off x="5275823" y="-773416"/>
                <a:ext cx="0" cy="144000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直接连接符 68">
                <a:extLst>
                  <a:ext uri="{FF2B5EF4-FFF2-40B4-BE49-F238E27FC236}">
                    <a16:creationId xmlns:a16="http://schemas.microsoft.com/office/drawing/2014/main" id="{7373F534-B7BE-4486-96A3-B79005FEE412}"/>
                  </a:ext>
                </a:extLst>
              </p:cNvPr>
              <p:cNvCxnSpPr/>
              <p:nvPr/>
            </p:nvCxnSpPr>
            <p:spPr>
              <a:xfrm>
                <a:off x="3167623" y="1017652"/>
                <a:ext cx="0" cy="144000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直接连接符 70">
                <a:extLst>
                  <a:ext uri="{FF2B5EF4-FFF2-40B4-BE49-F238E27FC236}">
                    <a16:creationId xmlns:a16="http://schemas.microsoft.com/office/drawing/2014/main" id="{BDCF2683-9B80-4AAD-A8B2-D042FFAE9F76}"/>
                  </a:ext>
                </a:extLst>
              </p:cNvPr>
              <p:cNvCxnSpPr/>
              <p:nvPr/>
            </p:nvCxnSpPr>
            <p:spPr>
              <a:xfrm>
                <a:off x="3167623" y="2836148"/>
                <a:ext cx="0" cy="144000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2" name="直接连接符 81">
                <a:extLst>
                  <a:ext uri="{FF2B5EF4-FFF2-40B4-BE49-F238E27FC236}">
                    <a16:creationId xmlns:a16="http://schemas.microsoft.com/office/drawing/2014/main" id="{2CB4DB6D-EC63-47A4-815D-43D6E01DFCA2}"/>
                  </a:ext>
                </a:extLst>
              </p:cNvPr>
              <p:cNvCxnSpPr/>
              <p:nvPr/>
            </p:nvCxnSpPr>
            <p:spPr>
              <a:xfrm>
                <a:off x="3167623" y="4654644"/>
                <a:ext cx="0" cy="144000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直接连接符 82">
                <a:extLst>
                  <a:ext uri="{FF2B5EF4-FFF2-40B4-BE49-F238E27FC236}">
                    <a16:creationId xmlns:a16="http://schemas.microsoft.com/office/drawing/2014/main" id="{9468212B-D69A-444D-BECF-D2A155B4EF17}"/>
                  </a:ext>
                </a:extLst>
              </p:cNvPr>
              <p:cNvCxnSpPr/>
              <p:nvPr/>
            </p:nvCxnSpPr>
            <p:spPr>
              <a:xfrm>
                <a:off x="3167623" y="-773416"/>
                <a:ext cx="0" cy="144000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直接连接符 83">
                <a:extLst>
                  <a:ext uri="{FF2B5EF4-FFF2-40B4-BE49-F238E27FC236}">
                    <a16:creationId xmlns:a16="http://schemas.microsoft.com/office/drawing/2014/main" id="{71AFDF95-C8FE-4A14-8675-2A2905E705EC}"/>
                  </a:ext>
                </a:extLst>
              </p:cNvPr>
              <p:cNvCxnSpPr/>
              <p:nvPr/>
            </p:nvCxnSpPr>
            <p:spPr>
              <a:xfrm>
                <a:off x="9543023" y="1004952"/>
                <a:ext cx="0" cy="144000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直接连接符 84">
                <a:extLst>
                  <a:ext uri="{FF2B5EF4-FFF2-40B4-BE49-F238E27FC236}">
                    <a16:creationId xmlns:a16="http://schemas.microsoft.com/office/drawing/2014/main" id="{EF792B26-84E5-4F43-8557-18C1D40A721B}"/>
                  </a:ext>
                </a:extLst>
              </p:cNvPr>
              <p:cNvCxnSpPr/>
              <p:nvPr/>
            </p:nvCxnSpPr>
            <p:spPr>
              <a:xfrm>
                <a:off x="9543023" y="2836148"/>
                <a:ext cx="0" cy="144000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直接连接符 85">
                <a:extLst>
                  <a:ext uri="{FF2B5EF4-FFF2-40B4-BE49-F238E27FC236}">
                    <a16:creationId xmlns:a16="http://schemas.microsoft.com/office/drawing/2014/main" id="{0FD05ACA-4489-4BEA-B17D-720E9C467C2C}"/>
                  </a:ext>
                </a:extLst>
              </p:cNvPr>
              <p:cNvCxnSpPr/>
              <p:nvPr/>
            </p:nvCxnSpPr>
            <p:spPr>
              <a:xfrm>
                <a:off x="9543023" y="4629244"/>
                <a:ext cx="0" cy="144000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直接连接符 86">
                <a:extLst>
                  <a:ext uri="{FF2B5EF4-FFF2-40B4-BE49-F238E27FC236}">
                    <a16:creationId xmlns:a16="http://schemas.microsoft.com/office/drawing/2014/main" id="{F8EE3F48-4002-43B1-B47C-3A9DEE3AD9E0}"/>
                  </a:ext>
                </a:extLst>
              </p:cNvPr>
              <p:cNvCxnSpPr/>
              <p:nvPr/>
            </p:nvCxnSpPr>
            <p:spPr>
              <a:xfrm>
                <a:off x="9543023" y="-773416"/>
                <a:ext cx="0" cy="144000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直接连接符 87">
                <a:extLst>
                  <a:ext uri="{FF2B5EF4-FFF2-40B4-BE49-F238E27FC236}">
                    <a16:creationId xmlns:a16="http://schemas.microsoft.com/office/drawing/2014/main" id="{9BF133FE-DE98-442B-B23D-E77A9CA70B5E}"/>
                  </a:ext>
                </a:extLst>
              </p:cNvPr>
              <p:cNvCxnSpPr/>
              <p:nvPr/>
            </p:nvCxnSpPr>
            <p:spPr>
              <a:xfrm>
                <a:off x="7399898" y="-773416"/>
                <a:ext cx="0" cy="144000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89" name="组合 88">
                <a:extLst>
                  <a:ext uri="{FF2B5EF4-FFF2-40B4-BE49-F238E27FC236}">
                    <a16:creationId xmlns:a16="http://schemas.microsoft.com/office/drawing/2014/main" id="{15D0BE14-C433-47EF-A0F5-3706B8AC6D63}"/>
                  </a:ext>
                </a:extLst>
              </p:cNvPr>
              <p:cNvGrpSpPr/>
              <p:nvPr/>
            </p:nvGrpSpPr>
            <p:grpSpPr>
              <a:xfrm>
                <a:off x="2461277" y="-3114"/>
                <a:ext cx="7816946" cy="0"/>
                <a:chOff x="2461277" y="1750352"/>
                <a:chExt cx="7816946" cy="0"/>
              </a:xfrm>
            </p:grpSpPr>
            <p:cxnSp>
              <p:nvCxnSpPr>
                <p:cNvPr id="90" name="直接连接符 89">
                  <a:extLst>
                    <a:ext uri="{FF2B5EF4-FFF2-40B4-BE49-F238E27FC236}">
                      <a16:creationId xmlns:a16="http://schemas.microsoft.com/office/drawing/2014/main" id="{D613DC15-C546-407B-9E5F-29B2DD54F43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461277" y="1750352"/>
                  <a:ext cx="1440000" cy="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1" name="直接连接符 90">
                  <a:extLst>
                    <a:ext uri="{FF2B5EF4-FFF2-40B4-BE49-F238E27FC236}">
                      <a16:creationId xmlns:a16="http://schemas.microsoft.com/office/drawing/2014/main" id="{7039075A-79CF-44E6-ACAF-1C7CBEBBF638}"/>
                    </a:ext>
                  </a:extLst>
                </p:cNvPr>
                <p:cNvCxnSpPr/>
                <p:nvPr/>
              </p:nvCxnSpPr>
              <p:spPr>
                <a:xfrm>
                  <a:off x="4598181" y="1750352"/>
                  <a:ext cx="1440000" cy="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2" name="直接连接符 91">
                  <a:extLst>
                    <a:ext uri="{FF2B5EF4-FFF2-40B4-BE49-F238E27FC236}">
                      <a16:creationId xmlns:a16="http://schemas.microsoft.com/office/drawing/2014/main" id="{41194919-A5FC-4052-ADBF-F022B9CC9AD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38223" y="1750352"/>
                  <a:ext cx="1440000" cy="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3" name="直接连接符 92">
                  <a:extLst>
                    <a:ext uri="{FF2B5EF4-FFF2-40B4-BE49-F238E27FC236}">
                      <a16:creationId xmlns:a16="http://schemas.microsoft.com/office/drawing/2014/main" id="{486F59B6-60FB-40E2-83DE-A52F1F4D7625}"/>
                    </a:ext>
                  </a:extLst>
                </p:cNvPr>
                <p:cNvCxnSpPr/>
                <p:nvPr/>
              </p:nvCxnSpPr>
              <p:spPr>
                <a:xfrm>
                  <a:off x="6718202" y="1750352"/>
                  <a:ext cx="1440000" cy="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C7A4D811-1890-42AD-A8EF-1ACC6A1943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10537971" y="627580"/>
              <a:ext cx="1124107" cy="33246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474101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BFCCF58F-047B-44A0-97C3-508F6ED67BA4}"/>
              </a:ext>
            </a:extLst>
          </p:cNvPr>
          <p:cNvGrpSpPr/>
          <p:nvPr/>
        </p:nvGrpSpPr>
        <p:grpSpPr>
          <a:xfrm>
            <a:off x="1091975" y="-1203661"/>
            <a:ext cx="10570103" cy="7605659"/>
            <a:chOff x="1091975" y="-1203661"/>
            <a:chExt cx="10570103" cy="7605659"/>
          </a:xfrm>
        </p:grpSpPr>
        <p:grpSp>
          <p:nvGrpSpPr>
            <p:cNvPr id="81" name="组合 80">
              <a:extLst>
                <a:ext uri="{FF2B5EF4-FFF2-40B4-BE49-F238E27FC236}">
                  <a16:creationId xmlns:a16="http://schemas.microsoft.com/office/drawing/2014/main" id="{C07660A7-347A-463F-82A8-186B90E30872}"/>
                </a:ext>
              </a:extLst>
            </p:cNvPr>
            <p:cNvGrpSpPr/>
            <p:nvPr/>
          </p:nvGrpSpPr>
          <p:grpSpPr>
            <a:xfrm>
              <a:off x="1091975" y="-1203661"/>
              <a:ext cx="9750070" cy="7605659"/>
              <a:chOff x="1091975" y="-1203661"/>
              <a:chExt cx="9750070" cy="7605659"/>
            </a:xfrm>
          </p:grpSpPr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3FFBF639-EDBB-404C-A9E9-7370ABEECAD0}"/>
                  </a:ext>
                </a:extLst>
              </p:cNvPr>
              <p:cNvSpPr txBox="1"/>
              <p:nvPr/>
            </p:nvSpPr>
            <p:spPr>
              <a:xfrm>
                <a:off x="1091975" y="1310083"/>
                <a:ext cx="11452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Type 5</a:t>
                </a: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7AA243CB-3C4C-40BC-9340-02BA21CC6613}"/>
                  </a:ext>
                </a:extLst>
              </p:cNvPr>
              <p:cNvSpPr txBox="1"/>
              <p:nvPr/>
            </p:nvSpPr>
            <p:spPr>
              <a:xfrm>
                <a:off x="1091975" y="3000652"/>
                <a:ext cx="11452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Type 6</a:t>
                </a: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69D1CD59-1BEE-410E-A2EB-C3DEE8E98A12}"/>
                  </a:ext>
                </a:extLst>
              </p:cNvPr>
              <p:cNvSpPr txBox="1"/>
              <p:nvPr/>
            </p:nvSpPr>
            <p:spPr>
              <a:xfrm>
                <a:off x="1091975" y="4691222"/>
                <a:ext cx="11452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Type 7</a:t>
                </a: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513CDB3B-3F3C-481B-970D-617AB63D4DD8}"/>
                  </a:ext>
                </a:extLst>
              </p:cNvPr>
              <p:cNvSpPr txBox="1"/>
              <p:nvPr/>
            </p:nvSpPr>
            <p:spPr>
              <a:xfrm>
                <a:off x="2641240" y="6032666"/>
                <a:ext cx="184099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en-US" altLang="zh-CN" i="1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*</a:t>
                </a:r>
                <a:r>
                  <a:rPr lang="en-US" altLang="zh-CN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=1.0</a:t>
                </a:r>
              </a:p>
            </p:txBody>
          </p:sp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209AC74D-AE3C-4C36-8096-8C25EA8FEC2B}"/>
                  </a:ext>
                </a:extLst>
              </p:cNvPr>
              <p:cNvSpPr txBox="1"/>
              <p:nvPr/>
            </p:nvSpPr>
            <p:spPr>
              <a:xfrm>
                <a:off x="4761175" y="6032666"/>
                <a:ext cx="184099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en-US" altLang="zh-CN" i="1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*</a:t>
                </a:r>
                <a:r>
                  <a:rPr lang="en-US" altLang="zh-CN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=2.0</a:t>
                </a:r>
              </a:p>
            </p:txBody>
          </p:sp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D2B6997A-2045-42CC-9A81-001EE8FA611F}"/>
                  </a:ext>
                </a:extLst>
              </p:cNvPr>
              <p:cNvSpPr txBox="1"/>
              <p:nvPr/>
            </p:nvSpPr>
            <p:spPr>
              <a:xfrm>
                <a:off x="9001046" y="6032666"/>
                <a:ext cx="184099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en-US" altLang="zh-CN" i="1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*</a:t>
                </a:r>
                <a:r>
                  <a:rPr lang="en-US" altLang="zh-CN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=4.0</a:t>
                </a:r>
              </a:p>
            </p:txBody>
          </p:sp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449A59E1-5B31-470E-B80C-95A51068DF06}"/>
                  </a:ext>
                </a:extLst>
              </p:cNvPr>
              <p:cNvSpPr txBox="1"/>
              <p:nvPr/>
            </p:nvSpPr>
            <p:spPr>
              <a:xfrm>
                <a:off x="6881110" y="6032666"/>
                <a:ext cx="184099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en-US" altLang="zh-CN" i="1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*</a:t>
                </a:r>
                <a:r>
                  <a:rPr lang="en-US" altLang="zh-CN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=3.0</a:t>
                </a:r>
              </a:p>
            </p:txBody>
          </p:sp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C55FAB2E-4EEF-42EA-BB69-45CBDFABCD11}"/>
                  </a:ext>
                </a:extLst>
              </p:cNvPr>
              <p:cNvSpPr txBox="1"/>
              <p:nvPr/>
            </p:nvSpPr>
            <p:spPr>
              <a:xfrm>
                <a:off x="1091975" y="-380486"/>
                <a:ext cx="11452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Type 1</a:t>
                </a: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7" name="图片 6">
                <a:extLst>
                  <a:ext uri="{FF2B5EF4-FFF2-40B4-BE49-F238E27FC236}">
                    <a16:creationId xmlns:a16="http://schemas.microsoft.com/office/drawing/2014/main" id="{B3985E6D-FE29-4F9D-A647-E5F4FD56CF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45163" y="-1194330"/>
                <a:ext cx="1440000" cy="1440000"/>
              </a:xfrm>
              <a:prstGeom prst="rect">
                <a:avLst/>
              </a:prstGeom>
            </p:spPr>
          </p:pic>
          <p:pic>
            <p:nvPicPr>
              <p:cNvPr id="11" name="图片 10">
                <a:extLst>
                  <a:ext uri="{FF2B5EF4-FFF2-40B4-BE49-F238E27FC236}">
                    <a16:creationId xmlns:a16="http://schemas.microsoft.com/office/drawing/2014/main" id="{D3C1AF2D-01C6-4ACB-81D7-A4828ECA3B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70812" y="-1194330"/>
                <a:ext cx="1440000" cy="1440000"/>
              </a:xfrm>
              <a:prstGeom prst="rect">
                <a:avLst/>
              </a:prstGeom>
            </p:spPr>
          </p:pic>
          <p:pic>
            <p:nvPicPr>
              <p:cNvPr id="15" name="图片 14">
                <a:extLst>
                  <a:ext uri="{FF2B5EF4-FFF2-40B4-BE49-F238E27FC236}">
                    <a16:creationId xmlns:a16="http://schemas.microsoft.com/office/drawing/2014/main" id="{3A1691EF-6092-45C6-AE36-1AFA86A4AE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96461" y="-1194330"/>
                <a:ext cx="1440000" cy="1440000"/>
              </a:xfrm>
              <a:prstGeom prst="rect">
                <a:avLst/>
              </a:prstGeom>
            </p:spPr>
          </p:pic>
          <p:pic>
            <p:nvPicPr>
              <p:cNvPr id="17" name="图片 16">
                <a:extLst>
                  <a:ext uri="{FF2B5EF4-FFF2-40B4-BE49-F238E27FC236}">
                    <a16:creationId xmlns:a16="http://schemas.microsoft.com/office/drawing/2014/main" id="{E8580230-452C-45F8-B401-6989E23971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58275" y="-1194330"/>
                <a:ext cx="1440000" cy="1440000"/>
              </a:xfrm>
              <a:prstGeom prst="rect">
                <a:avLst/>
              </a:prstGeom>
            </p:spPr>
          </p:pic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C96BBCFB-1DF4-4E00-9F5D-B7AB0089B1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45163" y="585294"/>
                <a:ext cx="1440000" cy="1440000"/>
              </a:xfrm>
              <a:prstGeom prst="rect">
                <a:avLst/>
              </a:prstGeom>
            </p:spPr>
          </p:pic>
          <p:pic>
            <p:nvPicPr>
              <p:cNvPr id="16" name="图片 15">
                <a:extLst>
                  <a:ext uri="{FF2B5EF4-FFF2-40B4-BE49-F238E27FC236}">
                    <a16:creationId xmlns:a16="http://schemas.microsoft.com/office/drawing/2014/main" id="{4B32C648-02BE-42C1-B514-827859F083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39709" y="585294"/>
                <a:ext cx="1440000" cy="1440000"/>
              </a:xfrm>
              <a:prstGeom prst="rect">
                <a:avLst/>
              </a:prstGeom>
            </p:spPr>
          </p:pic>
          <p:pic>
            <p:nvPicPr>
              <p:cNvPr id="23" name="图片 22">
                <a:extLst>
                  <a:ext uri="{FF2B5EF4-FFF2-40B4-BE49-F238E27FC236}">
                    <a16:creationId xmlns:a16="http://schemas.microsoft.com/office/drawing/2014/main" id="{90666521-35B5-438A-985F-2801CDE38D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96461" y="585294"/>
                <a:ext cx="1440000" cy="1440000"/>
              </a:xfrm>
              <a:prstGeom prst="rect">
                <a:avLst/>
              </a:prstGeom>
            </p:spPr>
          </p:pic>
          <p:pic>
            <p:nvPicPr>
              <p:cNvPr id="26" name="图片 25">
                <a:extLst>
                  <a:ext uri="{FF2B5EF4-FFF2-40B4-BE49-F238E27FC236}">
                    <a16:creationId xmlns:a16="http://schemas.microsoft.com/office/drawing/2014/main" id="{2782153F-7924-4A01-ACA5-D9846DB81F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58275" y="585294"/>
                <a:ext cx="1440000" cy="1440000"/>
              </a:xfrm>
              <a:prstGeom prst="rect">
                <a:avLst/>
              </a:prstGeom>
            </p:spPr>
          </p:pic>
          <p:pic>
            <p:nvPicPr>
              <p:cNvPr id="30" name="图片 29">
                <a:extLst>
                  <a:ext uri="{FF2B5EF4-FFF2-40B4-BE49-F238E27FC236}">
                    <a16:creationId xmlns:a16="http://schemas.microsoft.com/office/drawing/2014/main" id="{AFFB6110-493A-44CC-ACFF-D43976AF30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45163" y="2429495"/>
                <a:ext cx="1440000" cy="1440000"/>
              </a:xfrm>
              <a:prstGeom prst="rect">
                <a:avLst/>
              </a:prstGeom>
            </p:spPr>
          </p:pic>
          <p:pic>
            <p:nvPicPr>
              <p:cNvPr id="34" name="图片 33">
                <a:extLst>
                  <a:ext uri="{FF2B5EF4-FFF2-40B4-BE49-F238E27FC236}">
                    <a16:creationId xmlns:a16="http://schemas.microsoft.com/office/drawing/2014/main" id="{5C54FED2-8B70-4B5C-A9AC-A1C0CF37A0D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49397" y="2429495"/>
                <a:ext cx="1440000" cy="1440000"/>
              </a:xfrm>
              <a:prstGeom prst="rect">
                <a:avLst/>
              </a:prstGeom>
            </p:spPr>
          </p:pic>
          <p:pic>
            <p:nvPicPr>
              <p:cNvPr id="37" name="图片 36">
                <a:extLst>
                  <a:ext uri="{FF2B5EF4-FFF2-40B4-BE49-F238E27FC236}">
                    <a16:creationId xmlns:a16="http://schemas.microsoft.com/office/drawing/2014/main" id="{D358CF6F-0B02-43AD-8899-D28127FFEE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96461" y="2429495"/>
                <a:ext cx="1440000" cy="1440000"/>
              </a:xfrm>
              <a:prstGeom prst="rect">
                <a:avLst/>
              </a:prstGeom>
            </p:spPr>
          </p:pic>
          <p:pic>
            <p:nvPicPr>
              <p:cNvPr id="41" name="图片 40">
                <a:extLst>
                  <a:ext uri="{FF2B5EF4-FFF2-40B4-BE49-F238E27FC236}">
                    <a16:creationId xmlns:a16="http://schemas.microsoft.com/office/drawing/2014/main" id="{F65F6528-7E83-4D90-BF8D-2627677FAD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58275" y="2429495"/>
                <a:ext cx="1440000" cy="1440000"/>
              </a:xfrm>
              <a:prstGeom prst="rect">
                <a:avLst/>
              </a:prstGeom>
            </p:spPr>
          </p:pic>
          <p:pic>
            <p:nvPicPr>
              <p:cNvPr id="44" name="图片 43">
                <a:extLst>
                  <a:ext uri="{FF2B5EF4-FFF2-40B4-BE49-F238E27FC236}">
                    <a16:creationId xmlns:a16="http://schemas.microsoft.com/office/drawing/2014/main" id="{F8A44FCF-CBA9-4D33-BC70-DBCD6CA0CB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45163" y="4309284"/>
                <a:ext cx="1440000" cy="1440000"/>
              </a:xfrm>
              <a:prstGeom prst="rect">
                <a:avLst/>
              </a:prstGeom>
            </p:spPr>
          </p:pic>
          <p:pic>
            <p:nvPicPr>
              <p:cNvPr id="47" name="图片 46">
                <a:extLst>
                  <a:ext uri="{FF2B5EF4-FFF2-40B4-BE49-F238E27FC236}">
                    <a16:creationId xmlns:a16="http://schemas.microsoft.com/office/drawing/2014/main" id="{FA67C0A5-9C3B-4EA9-880C-2182680FDE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93733" y="4309284"/>
                <a:ext cx="1440000" cy="1440000"/>
              </a:xfrm>
              <a:prstGeom prst="rect">
                <a:avLst/>
              </a:prstGeom>
            </p:spPr>
          </p:pic>
          <p:pic>
            <p:nvPicPr>
              <p:cNvPr id="49" name="图片 48">
                <a:extLst>
                  <a:ext uri="{FF2B5EF4-FFF2-40B4-BE49-F238E27FC236}">
                    <a16:creationId xmlns:a16="http://schemas.microsoft.com/office/drawing/2014/main" id="{954F610A-4121-4093-89EE-5E9BD8BC29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39709" y="4309284"/>
                <a:ext cx="1440000" cy="1440000"/>
              </a:xfrm>
              <a:prstGeom prst="rect">
                <a:avLst/>
              </a:prstGeom>
            </p:spPr>
          </p:pic>
          <p:pic>
            <p:nvPicPr>
              <p:cNvPr id="51" name="图片 50">
                <a:extLst>
                  <a:ext uri="{FF2B5EF4-FFF2-40B4-BE49-F238E27FC236}">
                    <a16:creationId xmlns:a16="http://schemas.microsoft.com/office/drawing/2014/main" id="{CA00497F-3FF4-4EBF-AC33-9309F218AE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58275" y="4309284"/>
                <a:ext cx="1440000" cy="1440000"/>
              </a:xfrm>
              <a:prstGeom prst="rect">
                <a:avLst/>
              </a:prstGeom>
            </p:spPr>
          </p:pic>
          <p:cxnSp>
            <p:nvCxnSpPr>
              <p:cNvPr id="95" name="直接连接符 94">
                <a:extLst>
                  <a:ext uri="{FF2B5EF4-FFF2-40B4-BE49-F238E27FC236}">
                    <a16:creationId xmlns:a16="http://schemas.microsoft.com/office/drawing/2014/main" id="{F8D6002C-EF96-4237-879C-14A589C0331F}"/>
                  </a:ext>
                </a:extLst>
              </p:cNvPr>
              <p:cNvCxnSpPr/>
              <p:nvPr/>
            </p:nvCxnSpPr>
            <p:spPr>
              <a:xfrm>
                <a:off x="3066023" y="-1203661"/>
                <a:ext cx="0" cy="144000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直接连接符 97">
                <a:extLst>
                  <a:ext uri="{FF2B5EF4-FFF2-40B4-BE49-F238E27FC236}">
                    <a16:creationId xmlns:a16="http://schemas.microsoft.com/office/drawing/2014/main" id="{737EA321-0C28-4019-A00E-E1D2FB6BFB0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45163" y="-427141"/>
                <a:ext cx="144000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直接连接符 101">
                <a:extLst>
                  <a:ext uri="{FF2B5EF4-FFF2-40B4-BE49-F238E27FC236}">
                    <a16:creationId xmlns:a16="http://schemas.microsoft.com/office/drawing/2014/main" id="{38CE2101-8A5D-4E49-A693-A8F3E55EF0FA}"/>
                  </a:ext>
                </a:extLst>
              </p:cNvPr>
              <p:cNvCxnSpPr/>
              <p:nvPr/>
            </p:nvCxnSpPr>
            <p:spPr>
              <a:xfrm>
                <a:off x="5177852" y="-1203661"/>
                <a:ext cx="0" cy="144000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直接连接符 102">
                <a:extLst>
                  <a:ext uri="{FF2B5EF4-FFF2-40B4-BE49-F238E27FC236}">
                    <a16:creationId xmlns:a16="http://schemas.microsoft.com/office/drawing/2014/main" id="{5A32B4DF-519E-4C7D-9904-3AC8D8C3184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56992" y="-427141"/>
                <a:ext cx="144000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4" name="直接连接符 103">
                <a:extLst>
                  <a:ext uri="{FF2B5EF4-FFF2-40B4-BE49-F238E27FC236}">
                    <a16:creationId xmlns:a16="http://schemas.microsoft.com/office/drawing/2014/main" id="{4E922B30-C9BF-4B89-AB5B-5FD8DEFC19E7}"/>
                  </a:ext>
                </a:extLst>
              </p:cNvPr>
              <p:cNvCxnSpPr/>
              <p:nvPr/>
            </p:nvCxnSpPr>
            <p:spPr>
              <a:xfrm>
                <a:off x="7314561" y="-1194330"/>
                <a:ext cx="0" cy="144000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5" name="直接连接符 104">
                <a:extLst>
                  <a:ext uri="{FF2B5EF4-FFF2-40B4-BE49-F238E27FC236}">
                    <a16:creationId xmlns:a16="http://schemas.microsoft.com/office/drawing/2014/main" id="{1184D3E9-4808-42A4-B7D5-5D588F90C4A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93701" y="-417810"/>
                <a:ext cx="144000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6" name="直接连接符 105">
                <a:extLst>
                  <a:ext uri="{FF2B5EF4-FFF2-40B4-BE49-F238E27FC236}">
                    <a16:creationId xmlns:a16="http://schemas.microsoft.com/office/drawing/2014/main" id="{28B96639-55E2-44BB-8715-DCCF58B4141E}"/>
                  </a:ext>
                </a:extLst>
              </p:cNvPr>
              <p:cNvCxnSpPr/>
              <p:nvPr/>
            </p:nvCxnSpPr>
            <p:spPr>
              <a:xfrm>
                <a:off x="9469933" y="-1203661"/>
                <a:ext cx="0" cy="144000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7" name="直接连接符 106">
                <a:extLst>
                  <a:ext uri="{FF2B5EF4-FFF2-40B4-BE49-F238E27FC236}">
                    <a16:creationId xmlns:a16="http://schemas.microsoft.com/office/drawing/2014/main" id="{6D54B90D-DA97-4B67-A039-20F459CB7C6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49073" y="-427141"/>
                <a:ext cx="144000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8" name="直接连接符 107">
                <a:extLst>
                  <a:ext uri="{FF2B5EF4-FFF2-40B4-BE49-F238E27FC236}">
                    <a16:creationId xmlns:a16="http://schemas.microsoft.com/office/drawing/2014/main" id="{3DBB0B57-2933-429B-AE26-C0F21538F84B}"/>
                  </a:ext>
                </a:extLst>
              </p:cNvPr>
              <p:cNvCxnSpPr/>
              <p:nvPr/>
            </p:nvCxnSpPr>
            <p:spPr>
              <a:xfrm>
                <a:off x="3066883" y="580218"/>
                <a:ext cx="0" cy="144000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0" name="直接连接符 109">
                <a:extLst>
                  <a:ext uri="{FF2B5EF4-FFF2-40B4-BE49-F238E27FC236}">
                    <a16:creationId xmlns:a16="http://schemas.microsoft.com/office/drawing/2014/main" id="{89763968-7BA7-4EF7-9A67-C24072216947}"/>
                  </a:ext>
                </a:extLst>
              </p:cNvPr>
              <p:cNvCxnSpPr/>
              <p:nvPr/>
            </p:nvCxnSpPr>
            <p:spPr>
              <a:xfrm>
                <a:off x="5160050" y="570887"/>
                <a:ext cx="0" cy="144000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2" name="直接连接符 111">
                <a:extLst>
                  <a:ext uri="{FF2B5EF4-FFF2-40B4-BE49-F238E27FC236}">
                    <a16:creationId xmlns:a16="http://schemas.microsoft.com/office/drawing/2014/main" id="{8A3B46A0-172A-482E-AB6B-8B599E3233C7}"/>
                  </a:ext>
                </a:extLst>
              </p:cNvPr>
              <p:cNvCxnSpPr/>
              <p:nvPr/>
            </p:nvCxnSpPr>
            <p:spPr>
              <a:xfrm>
                <a:off x="7315421" y="580218"/>
                <a:ext cx="0" cy="144000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4" name="直接连接符 113">
                <a:extLst>
                  <a:ext uri="{FF2B5EF4-FFF2-40B4-BE49-F238E27FC236}">
                    <a16:creationId xmlns:a16="http://schemas.microsoft.com/office/drawing/2014/main" id="{0375CEEE-E628-4508-9054-E40E1F8874F8}"/>
                  </a:ext>
                </a:extLst>
              </p:cNvPr>
              <p:cNvCxnSpPr/>
              <p:nvPr/>
            </p:nvCxnSpPr>
            <p:spPr>
              <a:xfrm>
                <a:off x="9470793" y="589549"/>
                <a:ext cx="0" cy="144000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53" name="组合 52">
                <a:extLst>
                  <a:ext uri="{FF2B5EF4-FFF2-40B4-BE49-F238E27FC236}">
                    <a16:creationId xmlns:a16="http://schemas.microsoft.com/office/drawing/2014/main" id="{5D20F6D4-33F2-43BF-BEFC-DFC8182C7C15}"/>
                  </a:ext>
                </a:extLst>
              </p:cNvPr>
              <p:cNvGrpSpPr/>
              <p:nvPr/>
            </p:nvGrpSpPr>
            <p:grpSpPr>
              <a:xfrm>
                <a:off x="2346023" y="1347407"/>
                <a:ext cx="7843910" cy="9331"/>
                <a:chOff x="2346023" y="1347407"/>
                <a:chExt cx="7843910" cy="9331"/>
              </a:xfrm>
            </p:grpSpPr>
            <p:cxnSp>
              <p:nvCxnSpPr>
                <p:cNvPr id="109" name="直接连接符 108">
                  <a:extLst>
                    <a:ext uri="{FF2B5EF4-FFF2-40B4-BE49-F238E27FC236}">
                      <a16:creationId xmlns:a16="http://schemas.microsoft.com/office/drawing/2014/main" id="{1413F6EE-2A36-48CF-BDC5-79D5F2A1736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346023" y="1347407"/>
                  <a:ext cx="1440000" cy="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11" name="直接连接符 110">
                  <a:extLst>
                    <a:ext uri="{FF2B5EF4-FFF2-40B4-BE49-F238E27FC236}">
                      <a16:creationId xmlns:a16="http://schemas.microsoft.com/office/drawing/2014/main" id="{CC0A0785-4E02-47D7-9BFF-252E49B437C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439190" y="1347407"/>
                  <a:ext cx="1440000" cy="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13" name="直接连接符 112">
                  <a:extLst>
                    <a:ext uri="{FF2B5EF4-FFF2-40B4-BE49-F238E27FC236}">
                      <a16:creationId xmlns:a16="http://schemas.microsoft.com/office/drawing/2014/main" id="{C6F99826-18BE-4F8D-841E-056893B181D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594561" y="1356738"/>
                  <a:ext cx="1440000" cy="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15" name="直接连接符 114">
                  <a:extLst>
                    <a:ext uri="{FF2B5EF4-FFF2-40B4-BE49-F238E27FC236}">
                      <a16:creationId xmlns:a16="http://schemas.microsoft.com/office/drawing/2014/main" id="{56DCD705-1664-4F8D-9AF0-CA10F0FE259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749933" y="1347407"/>
                  <a:ext cx="1440000" cy="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6" name="组合 115">
                <a:extLst>
                  <a:ext uri="{FF2B5EF4-FFF2-40B4-BE49-F238E27FC236}">
                    <a16:creationId xmlns:a16="http://schemas.microsoft.com/office/drawing/2014/main" id="{2E3BBD30-B97E-4EB6-A9B1-699B153A03C3}"/>
                  </a:ext>
                </a:extLst>
              </p:cNvPr>
              <p:cNvGrpSpPr/>
              <p:nvPr/>
            </p:nvGrpSpPr>
            <p:grpSpPr>
              <a:xfrm>
                <a:off x="2336987" y="3198215"/>
                <a:ext cx="7843910" cy="9331"/>
                <a:chOff x="2346023" y="1347407"/>
                <a:chExt cx="7843910" cy="9331"/>
              </a:xfrm>
            </p:grpSpPr>
            <p:cxnSp>
              <p:nvCxnSpPr>
                <p:cNvPr id="117" name="直接连接符 116">
                  <a:extLst>
                    <a:ext uri="{FF2B5EF4-FFF2-40B4-BE49-F238E27FC236}">
                      <a16:creationId xmlns:a16="http://schemas.microsoft.com/office/drawing/2014/main" id="{886D2677-83DF-4057-80F3-4F397D882AC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346023" y="1347407"/>
                  <a:ext cx="1440000" cy="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18" name="直接连接符 117">
                  <a:extLst>
                    <a:ext uri="{FF2B5EF4-FFF2-40B4-BE49-F238E27FC236}">
                      <a16:creationId xmlns:a16="http://schemas.microsoft.com/office/drawing/2014/main" id="{8407F96C-234C-4CE1-BA9D-DD9F956A7E6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439190" y="1347407"/>
                  <a:ext cx="1440000" cy="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19" name="直接连接符 118">
                  <a:extLst>
                    <a:ext uri="{FF2B5EF4-FFF2-40B4-BE49-F238E27FC236}">
                      <a16:creationId xmlns:a16="http://schemas.microsoft.com/office/drawing/2014/main" id="{56400E14-73BA-445C-B103-F24D683ECB2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594561" y="1356738"/>
                  <a:ext cx="1440000" cy="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20" name="直接连接符 119">
                  <a:extLst>
                    <a:ext uri="{FF2B5EF4-FFF2-40B4-BE49-F238E27FC236}">
                      <a16:creationId xmlns:a16="http://schemas.microsoft.com/office/drawing/2014/main" id="{959CEACD-3613-4237-A3D1-4BAE50C18CC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749933" y="1347407"/>
                  <a:ext cx="1440000" cy="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1" name="组合 120">
                <a:extLst>
                  <a:ext uri="{FF2B5EF4-FFF2-40B4-BE49-F238E27FC236}">
                    <a16:creationId xmlns:a16="http://schemas.microsoft.com/office/drawing/2014/main" id="{E7704AA1-C52C-4480-B60F-F2AF821D390D}"/>
                  </a:ext>
                </a:extLst>
              </p:cNvPr>
              <p:cNvGrpSpPr/>
              <p:nvPr/>
            </p:nvGrpSpPr>
            <p:grpSpPr>
              <a:xfrm>
                <a:off x="2336987" y="5058354"/>
                <a:ext cx="7843910" cy="9331"/>
                <a:chOff x="2346023" y="1347407"/>
                <a:chExt cx="7843910" cy="9331"/>
              </a:xfrm>
            </p:grpSpPr>
            <p:cxnSp>
              <p:nvCxnSpPr>
                <p:cNvPr id="122" name="直接连接符 121">
                  <a:extLst>
                    <a:ext uri="{FF2B5EF4-FFF2-40B4-BE49-F238E27FC236}">
                      <a16:creationId xmlns:a16="http://schemas.microsoft.com/office/drawing/2014/main" id="{F9CC38E1-2460-40BB-9F3E-603EAD154BC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346023" y="1347407"/>
                  <a:ext cx="1440000" cy="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23" name="直接连接符 122">
                  <a:extLst>
                    <a:ext uri="{FF2B5EF4-FFF2-40B4-BE49-F238E27FC236}">
                      <a16:creationId xmlns:a16="http://schemas.microsoft.com/office/drawing/2014/main" id="{B09C57AA-D133-4AC7-A3C4-C245C65ED77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439190" y="1347407"/>
                  <a:ext cx="1440000" cy="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24" name="直接连接符 123">
                  <a:extLst>
                    <a:ext uri="{FF2B5EF4-FFF2-40B4-BE49-F238E27FC236}">
                      <a16:creationId xmlns:a16="http://schemas.microsoft.com/office/drawing/2014/main" id="{902B878E-8B83-4CAC-A424-D351930AA4D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594561" y="1356738"/>
                  <a:ext cx="1440000" cy="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25" name="直接连接符 124">
                  <a:extLst>
                    <a:ext uri="{FF2B5EF4-FFF2-40B4-BE49-F238E27FC236}">
                      <a16:creationId xmlns:a16="http://schemas.microsoft.com/office/drawing/2014/main" id="{F40C9679-0281-47A8-97BF-250C7F01F3C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749933" y="1347407"/>
                  <a:ext cx="1440000" cy="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26" name="直接连接符 125">
                <a:extLst>
                  <a:ext uri="{FF2B5EF4-FFF2-40B4-BE49-F238E27FC236}">
                    <a16:creationId xmlns:a16="http://schemas.microsoft.com/office/drawing/2014/main" id="{67B44CE2-A0CC-4459-A446-1DA632B268F2}"/>
                  </a:ext>
                </a:extLst>
              </p:cNvPr>
              <p:cNvCxnSpPr/>
              <p:nvPr/>
            </p:nvCxnSpPr>
            <p:spPr>
              <a:xfrm>
                <a:off x="3056127" y="2422764"/>
                <a:ext cx="0" cy="144000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7" name="直接连接符 126">
                <a:extLst>
                  <a:ext uri="{FF2B5EF4-FFF2-40B4-BE49-F238E27FC236}">
                    <a16:creationId xmlns:a16="http://schemas.microsoft.com/office/drawing/2014/main" id="{B6D41AA2-AC75-407A-BE1B-905696080426}"/>
                  </a:ext>
                </a:extLst>
              </p:cNvPr>
              <p:cNvCxnSpPr/>
              <p:nvPr/>
            </p:nvCxnSpPr>
            <p:spPr>
              <a:xfrm>
                <a:off x="3056987" y="4309284"/>
                <a:ext cx="0" cy="144000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8" name="直接连接符 127">
                <a:extLst>
                  <a:ext uri="{FF2B5EF4-FFF2-40B4-BE49-F238E27FC236}">
                    <a16:creationId xmlns:a16="http://schemas.microsoft.com/office/drawing/2014/main" id="{46065BA7-5DD4-4359-83DD-FD2E7627F668}"/>
                  </a:ext>
                </a:extLst>
              </p:cNvPr>
              <p:cNvCxnSpPr/>
              <p:nvPr/>
            </p:nvCxnSpPr>
            <p:spPr>
              <a:xfrm>
                <a:off x="5149294" y="2418664"/>
                <a:ext cx="0" cy="144000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9" name="直接连接符 128">
                <a:extLst>
                  <a:ext uri="{FF2B5EF4-FFF2-40B4-BE49-F238E27FC236}">
                    <a16:creationId xmlns:a16="http://schemas.microsoft.com/office/drawing/2014/main" id="{01CFBB71-E508-4BB8-A880-1784F07328A9}"/>
                  </a:ext>
                </a:extLst>
              </p:cNvPr>
              <p:cNvCxnSpPr/>
              <p:nvPr/>
            </p:nvCxnSpPr>
            <p:spPr>
              <a:xfrm>
                <a:off x="5150154" y="4305180"/>
                <a:ext cx="0" cy="144000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0" name="直接连接符 129">
                <a:extLst>
                  <a:ext uri="{FF2B5EF4-FFF2-40B4-BE49-F238E27FC236}">
                    <a16:creationId xmlns:a16="http://schemas.microsoft.com/office/drawing/2014/main" id="{0A756CAE-89F6-477E-9084-8AEC963996DA}"/>
                  </a:ext>
                </a:extLst>
              </p:cNvPr>
              <p:cNvCxnSpPr/>
              <p:nvPr/>
            </p:nvCxnSpPr>
            <p:spPr>
              <a:xfrm>
                <a:off x="7313701" y="2418664"/>
                <a:ext cx="0" cy="144000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1" name="直接连接符 130">
                <a:extLst>
                  <a:ext uri="{FF2B5EF4-FFF2-40B4-BE49-F238E27FC236}">
                    <a16:creationId xmlns:a16="http://schemas.microsoft.com/office/drawing/2014/main" id="{5A77274E-98D0-4945-9589-BA09ED328EE5}"/>
                  </a:ext>
                </a:extLst>
              </p:cNvPr>
              <p:cNvCxnSpPr/>
              <p:nvPr/>
            </p:nvCxnSpPr>
            <p:spPr>
              <a:xfrm>
                <a:off x="9453473" y="2418664"/>
                <a:ext cx="0" cy="144000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2" name="直接连接符 131">
                <a:extLst>
                  <a:ext uri="{FF2B5EF4-FFF2-40B4-BE49-F238E27FC236}">
                    <a16:creationId xmlns:a16="http://schemas.microsoft.com/office/drawing/2014/main" id="{F914F597-3555-43F3-9126-F563FF6419BE}"/>
                  </a:ext>
                </a:extLst>
              </p:cNvPr>
              <p:cNvCxnSpPr/>
              <p:nvPr/>
            </p:nvCxnSpPr>
            <p:spPr>
              <a:xfrm>
                <a:off x="7305525" y="4305180"/>
                <a:ext cx="0" cy="144000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3" name="直接连接符 132">
                <a:extLst>
                  <a:ext uri="{FF2B5EF4-FFF2-40B4-BE49-F238E27FC236}">
                    <a16:creationId xmlns:a16="http://schemas.microsoft.com/office/drawing/2014/main" id="{D7D9AFD3-205F-48D6-A524-B311B333823C}"/>
                  </a:ext>
                </a:extLst>
              </p:cNvPr>
              <p:cNvCxnSpPr/>
              <p:nvPr/>
            </p:nvCxnSpPr>
            <p:spPr>
              <a:xfrm>
                <a:off x="9478275" y="4305180"/>
                <a:ext cx="0" cy="144000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B17DA051-8015-452E-85F0-E48A8D8AF9B8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10537971" y="533975"/>
              <a:ext cx="1124107" cy="33246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867195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组合 22">
            <a:extLst>
              <a:ext uri="{FF2B5EF4-FFF2-40B4-BE49-F238E27FC236}">
                <a16:creationId xmlns:a16="http://schemas.microsoft.com/office/drawing/2014/main" id="{86B78FE6-E47A-433B-A523-4A49B1EE5648}"/>
              </a:ext>
            </a:extLst>
          </p:cNvPr>
          <p:cNvGrpSpPr/>
          <p:nvPr/>
        </p:nvGrpSpPr>
        <p:grpSpPr>
          <a:xfrm>
            <a:off x="2426807" y="880909"/>
            <a:ext cx="6180926" cy="4569979"/>
            <a:chOff x="2426807" y="880910"/>
            <a:chExt cx="4869023" cy="3600000"/>
          </a:xfrm>
        </p:grpSpPr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3DE4DEA9-4C6D-4635-9FCB-FB9C8622705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26807" y="880910"/>
              <a:ext cx="2399661" cy="1800000"/>
            </a:xfrm>
            <a:prstGeom prst="rect">
              <a:avLst/>
            </a:prstGeom>
          </p:spPr>
        </p:pic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33180303-2E60-4874-8F11-8854E25A4F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96169" y="880910"/>
              <a:ext cx="2399661" cy="1800000"/>
            </a:xfrm>
            <a:prstGeom prst="rect">
              <a:avLst/>
            </a:prstGeom>
          </p:spPr>
        </p:pic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A075E10F-5523-49EE-98B1-B84E2F9ACB2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96168" y="2680910"/>
              <a:ext cx="2399661" cy="1800000"/>
            </a:xfrm>
            <a:prstGeom prst="rect">
              <a:avLst/>
            </a:prstGeom>
          </p:spPr>
        </p:pic>
        <p:pic>
          <p:nvPicPr>
            <p:cNvPr id="22" name="图片 21">
              <a:extLst>
                <a:ext uri="{FF2B5EF4-FFF2-40B4-BE49-F238E27FC236}">
                  <a16:creationId xmlns:a16="http://schemas.microsoft.com/office/drawing/2014/main" id="{CA892A59-2306-47C6-B2F7-4D7A781A168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26807" y="2680910"/>
              <a:ext cx="2399661" cy="180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85235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>
            <a:extLst>
              <a:ext uri="{FF2B5EF4-FFF2-40B4-BE49-F238E27FC236}">
                <a16:creationId xmlns:a16="http://schemas.microsoft.com/office/drawing/2014/main" id="{D3D15ECB-FBF2-4DEC-8D21-0C7D7A792022}"/>
              </a:ext>
            </a:extLst>
          </p:cNvPr>
          <p:cNvGrpSpPr/>
          <p:nvPr/>
        </p:nvGrpSpPr>
        <p:grpSpPr>
          <a:xfrm>
            <a:off x="480769" y="1697226"/>
            <a:ext cx="7598167" cy="1803316"/>
            <a:chOff x="480769" y="1697226"/>
            <a:chExt cx="7598167" cy="1803316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F98E12A3-CE12-42A3-B09D-2CF1B7182F3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80022" y="1697226"/>
              <a:ext cx="2399661" cy="1800000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5D0C2805-69A3-4FC1-A158-1B207D8A92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79275" y="1700542"/>
              <a:ext cx="2399661" cy="1800000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483EC2CA-E7CD-4C2E-9EA7-7BD39A21DEC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0769" y="1697226"/>
              <a:ext cx="2399661" cy="180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721746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07CBFFC5-5C12-4BFD-8F52-356D5F620F73}"/>
              </a:ext>
            </a:extLst>
          </p:cNvPr>
          <p:cNvGrpSpPr/>
          <p:nvPr/>
        </p:nvGrpSpPr>
        <p:grpSpPr>
          <a:xfrm>
            <a:off x="2576084" y="3928188"/>
            <a:ext cx="5282025" cy="1800000"/>
            <a:chOff x="2576084" y="3928188"/>
            <a:chExt cx="5282025" cy="1800000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308A6E45-192C-437F-BFCF-6DB7656CD35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05894" y="3928188"/>
              <a:ext cx="2352215" cy="1800000"/>
            </a:xfrm>
            <a:prstGeom prst="rect">
              <a:avLst/>
            </a:prstGeom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48D67952-B88F-451A-89E9-AFD8FB0AF9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76084" y="3928188"/>
              <a:ext cx="2352215" cy="180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604209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A8C21BF5-FFBA-4AD3-83E7-D708B2FBFA49}"/>
              </a:ext>
            </a:extLst>
          </p:cNvPr>
          <p:cNvGrpSpPr/>
          <p:nvPr/>
        </p:nvGrpSpPr>
        <p:grpSpPr>
          <a:xfrm>
            <a:off x="660979" y="816744"/>
            <a:ext cx="10144204" cy="3959441"/>
            <a:chOff x="2614067" y="2086252"/>
            <a:chExt cx="4611653" cy="1800000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93C1A73F-DF2B-4CCF-9A07-C371B49AC91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73505" y="2086252"/>
              <a:ext cx="2352215" cy="1800000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A39060AE-66FE-4F4F-916C-C44E264C77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14067" y="2086252"/>
              <a:ext cx="2352215" cy="180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178719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535</TotalTime>
  <Words>91</Words>
  <Application>Microsoft Office PowerPoint</Application>
  <PresentationFormat>宽屏</PresentationFormat>
  <Paragraphs>32</Paragraphs>
  <Slides>13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19" baseType="lpstr">
      <vt:lpstr>等线</vt:lpstr>
      <vt:lpstr>等线 Light</vt:lpstr>
      <vt:lpstr>Arial</vt:lpstr>
      <vt:lpstr>Times New Roman</vt:lpstr>
      <vt:lpstr>Office 主题​​</vt:lpstr>
      <vt:lpstr>Graph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周 浩伟</dc:creator>
  <cp:lastModifiedBy>轩墨 曲</cp:lastModifiedBy>
  <cp:revision>46</cp:revision>
  <dcterms:created xsi:type="dcterms:W3CDTF">2023-09-07T07:39:46Z</dcterms:created>
  <dcterms:modified xsi:type="dcterms:W3CDTF">2024-05-15T03:06:58Z</dcterms:modified>
</cp:coreProperties>
</file>